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3" r:id="rId2"/>
    <p:sldId id="334" r:id="rId3"/>
    <p:sldId id="335" r:id="rId4"/>
    <p:sldId id="336" r:id="rId5"/>
    <p:sldId id="338" r:id="rId6"/>
    <p:sldId id="256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1" r:id="rId17"/>
    <p:sldId id="352" r:id="rId18"/>
    <p:sldId id="353" r:id="rId19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8948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154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828800" y="1346200"/>
            <a:ext cx="10972800" cy="286543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4322762"/>
            <a:ext cx="10972800" cy="1985963"/>
          </a:xfrm>
          <a:prstGeom prst="rect">
            <a:avLst/>
          </a:prstGeom>
        </p:spPr>
        <p:txBody>
          <a:bodyPr/>
          <a:lstStyle>
            <a:lvl1pPr marL="0" indent="0" algn="ctr">
              <a:defRPr sz="2400"/>
            </a:lvl1pPr>
            <a:lvl2pPr marL="0" indent="457200" algn="ctr">
              <a:defRPr sz="2400"/>
            </a:lvl2pPr>
            <a:lvl3pPr marL="0" indent="914400" algn="ctr">
              <a:defRPr sz="2400"/>
            </a:lvl3pPr>
            <a:lvl4pPr marL="0" indent="1371600" algn="ctr">
              <a:defRPr sz="2400"/>
            </a:lvl4pPr>
            <a:lvl5pPr marL="0" indent="1828800" algn="ctr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bg>
      <p:bgPr>
        <a:solidFill>
          <a:srgbClr val="F0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8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998537" y="2051050"/>
            <a:ext cx="12619038" cy="34242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98537" y="5507037"/>
            <a:ext cx="12619038" cy="1800226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defRPr sz="2400"/>
            </a:lvl2pPr>
            <a:lvl3pPr marL="0" indent="914400">
              <a:defRPr sz="2400"/>
            </a:lvl3pPr>
            <a:lvl4pPr marL="0" indent="1371600">
              <a:defRPr sz="2400"/>
            </a:lvl4pPr>
            <a:lvl5pPr marL="0" indent="182880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31837" y="1925638"/>
            <a:ext cx="6505576" cy="5429251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1008062" y="438150"/>
            <a:ext cx="12619038" cy="159067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008062" y="2017713"/>
            <a:ext cx="6189664" cy="9890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7407275" y="2017713"/>
            <a:ext cx="6219825" cy="9890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008062" y="549275"/>
            <a:ext cx="4718051" cy="191928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19825" y="1184275"/>
            <a:ext cx="7407275" cy="58483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1008062" y="2468563"/>
            <a:ext cx="4718051" cy="4573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008062" y="549275"/>
            <a:ext cx="4718051" cy="191928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6219825" y="1184275"/>
            <a:ext cx="7407275" cy="584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008062" y="2468563"/>
            <a:ext cx="4718051" cy="4573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defRPr sz="1600"/>
            </a:lvl2pPr>
            <a:lvl3pPr marL="0" indent="914400">
              <a:defRPr sz="1600"/>
            </a:lvl3pPr>
            <a:lvl4pPr marL="0" indent="1371600">
              <a:defRPr sz="1600"/>
            </a:lvl4pPr>
            <a:lvl5pPr marL="0" indent="1828800"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731837" y="328613"/>
            <a:ext cx="13165139" cy="137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731837" y="1925638"/>
            <a:ext cx="13165139" cy="542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706474" y="7497763"/>
            <a:ext cx="190501" cy="195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1143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5715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10287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14859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730500" marR="0" indent="-4445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87700" marR="0" indent="-4445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44900" marR="0" indent="-4445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102100" marR="0" indent="-444500" algn="l" defTabSz="457200" rtl="0" latinLnBrk="0">
        <a:lnSpc>
          <a:spcPct val="93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  <a:tab pos="28956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cip-gto.org.mx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H="1">
            <a:off x="0" y="0"/>
            <a:ext cx="14630401" cy="8229600"/>
          </a:xfrm>
          <a:prstGeom prst="line">
            <a:avLst/>
          </a:prstGeom>
          <a:noFill/>
          <a:ln w="762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718" y="1365622"/>
            <a:ext cx="10974388" cy="6223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Прямоугольник 5"/>
          <p:cNvSpPr txBox="1"/>
          <p:nvPr/>
        </p:nvSpPr>
        <p:spPr>
          <a:xfrm>
            <a:off x="3315765" y="4616631"/>
            <a:ext cx="776629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s-MX" dirty="0" smtClean="0"/>
              <a:t>Creación de un Plan de Acción</a:t>
            </a:r>
            <a:endParaRPr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49" y="1414608"/>
            <a:ext cx="4462727" cy="37189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4" y="359097"/>
            <a:ext cx="2711388" cy="13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371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Группа 1"/>
          <p:cNvGrpSpPr/>
          <p:nvPr/>
        </p:nvGrpSpPr>
        <p:grpSpPr>
          <a:xfrm>
            <a:off x="1003514" y="168046"/>
            <a:ext cx="5325918" cy="5969002"/>
            <a:chOff x="0" y="0"/>
            <a:chExt cx="4482741" cy="5394325"/>
          </a:xfrm>
        </p:grpSpPr>
        <p:pic>
          <p:nvPicPr>
            <p:cNvPr id="171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82742" cy="5394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0" name="Freeform 2"/>
            <p:cNvSpPr/>
            <p:nvPr/>
          </p:nvSpPr>
          <p:spPr>
            <a:xfrm>
              <a:off x="1545854" y="2299571"/>
              <a:ext cx="1436351" cy="9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16249" y="11735"/>
                  </a:moveTo>
                  <a:lnTo>
                    <a:pt x="15844" y="11177"/>
                  </a:lnTo>
                  <a:cubicBezTo>
                    <a:pt x="13811" y="8536"/>
                    <a:pt x="11421" y="5524"/>
                    <a:pt x="10886" y="5013"/>
                  </a:cubicBezTo>
                  <a:cubicBezTo>
                    <a:pt x="10632" y="5094"/>
                    <a:pt x="9961" y="5410"/>
                    <a:pt x="9437" y="5685"/>
                  </a:cubicBezTo>
                  <a:lnTo>
                    <a:pt x="9415" y="5702"/>
                  </a:lnTo>
                  <a:cubicBezTo>
                    <a:pt x="9383" y="5718"/>
                    <a:pt x="8566" y="6066"/>
                    <a:pt x="7836" y="6066"/>
                  </a:cubicBezTo>
                  <a:cubicBezTo>
                    <a:pt x="7409" y="6066"/>
                    <a:pt x="7085" y="5953"/>
                    <a:pt x="6836" y="5718"/>
                  </a:cubicBezTo>
                  <a:cubicBezTo>
                    <a:pt x="6403" y="5305"/>
                    <a:pt x="6355" y="4770"/>
                    <a:pt x="6360" y="4487"/>
                  </a:cubicBezTo>
                  <a:cubicBezTo>
                    <a:pt x="6376" y="3798"/>
                    <a:pt x="6766" y="3215"/>
                    <a:pt x="7052" y="2964"/>
                  </a:cubicBezTo>
                  <a:lnTo>
                    <a:pt x="2948" y="2203"/>
                  </a:lnTo>
                  <a:lnTo>
                    <a:pt x="2527" y="11063"/>
                  </a:lnTo>
                  <a:cubicBezTo>
                    <a:pt x="2862" y="10537"/>
                    <a:pt x="3197" y="10423"/>
                    <a:pt x="3430" y="10423"/>
                  </a:cubicBezTo>
                  <a:cubicBezTo>
                    <a:pt x="3705" y="10423"/>
                    <a:pt x="3987" y="10585"/>
                    <a:pt x="4235" y="10893"/>
                  </a:cubicBezTo>
                  <a:cubicBezTo>
                    <a:pt x="4630" y="11371"/>
                    <a:pt x="4814" y="12011"/>
                    <a:pt x="4754" y="12667"/>
                  </a:cubicBezTo>
                  <a:cubicBezTo>
                    <a:pt x="5095" y="12586"/>
                    <a:pt x="5425" y="12748"/>
                    <a:pt x="5722" y="13120"/>
                  </a:cubicBezTo>
                  <a:cubicBezTo>
                    <a:pt x="6117" y="13598"/>
                    <a:pt x="6301" y="14230"/>
                    <a:pt x="6241" y="14886"/>
                  </a:cubicBezTo>
                  <a:cubicBezTo>
                    <a:pt x="6582" y="14805"/>
                    <a:pt x="6912" y="14967"/>
                    <a:pt x="7209" y="15339"/>
                  </a:cubicBezTo>
                  <a:cubicBezTo>
                    <a:pt x="7550" y="15753"/>
                    <a:pt x="7739" y="16311"/>
                    <a:pt x="7739" y="16878"/>
                  </a:cubicBezTo>
                  <a:cubicBezTo>
                    <a:pt x="8117" y="16716"/>
                    <a:pt x="8507" y="16862"/>
                    <a:pt x="8847" y="17283"/>
                  </a:cubicBezTo>
                  <a:cubicBezTo>
                    <a:pt x="9323" y="17866"/>
                    <a:pt x="9491" y="18668"/>
                    <a:pt x="9307" y="19438"/>
                  </a:cubicBezTo>
                  <a:lnTo>
                    <a:pt x="9658" y="19867"/>
                  </a:lnTo>
                  <a:cubicBezTo>
                    <a:pt x="9685" y="19899"/>
                    <a:pt x="9712" y="19932"/>
                    <a:pt x="9739" y="19964"/>
                  </a:cubicBezTo>
                  <a:lnTo>
                    <a:pt x="9756" y="19972"/>
                  </a:lnTo>
                  <a:cubicBezTo>
                    <a:pt x="9902" y="20126"/>
                    <a:pt x="10048" y="20199"/>
                    <a:pt x="10188" y="20199"/>
                  </a:cubicBezTo>
                  <a:cubicBezTo>
                    <a:pt x="10442" y="20199"/>
                    <a:pt x="10632" y="19948"/>
                    <a:pt x="10745" y="19737"/>
                  </a:cubicBezTo>
                  <a:cubicBezTo>
                    <a:pt x="10994" y="19284"/>
                    <a:pt x="11145" y="18927"/>
                    <a:pt x="10832" y="18449"/>
                  </a:cubicBezTo>
                  <a:lnTo>
                    <a:pt x="10810" y="18409"/>
                  </a:lnTo>
                  <a:lnTo>
                    <a:pt x="8982" y="16093"/>
                  </a:lnTo>
                  <a:cubicBezTo>
                    <a:pt x="8923" y="16020"/>
                    <a:pt x="8885" y="15915"/>
                    <a:pt x="8880" y="15793"/>
                  </a:cubicBezTo>
                  <a:cubicBezTo>
                    <a:pt x="8874" y="15680"/>
                    <a:pt x="8896" y="15566"/>
                    <a:pt x="8950" y="15477"/>
                  </a:cubicBezTo>
                  <a:cubicBezTo>
                    <a:pt x="9047" y="15299"/>
                    <a:pt x="9242" y="15275"/>
                    <a:pt x="9361" y="15420"/>
                  </a:cubicBezTo>
                  <a:lnTo>
                    <a:pt x="11751" y="18458"/>
                  </a:lnTo>
                  <a:cubicBezTo>
                    <a:pt x="11870" y="18563"/>
                    <a:pt x="12010" y="18628"/>
                    <a:pt x="12151" y="18628"/>
                  </a:cubicBezTo>
                  <a:cubicBezTo>
                    <a:pt x="12394" y="18628"/>
                    <a:pt x="12627" y="18441"/>
                    <a:pt x="12805" y="18109"/>
                  </a:cubicBezTo>
                  <a:cubicBezTo>
                    <a:pt x="12951" y="17842"/>
                    <a:pt x="13021" y="17542"/>
                    <a:pt x="13000" y="17251"/>
                  </a:cubicBezTo>
                  <a:cubicBezTo>
                    <a:pt x="12983" y="16943"/>
                    <a:pt x="12859" y="16635"/>
                    <a:pt x="12643" y="16376"/>
                  </a:cubicBezTo>
                  <a:lnTo>
                    <a:pt x="12362" y="16036"/>
                  </a:lnTo>
                  <a:lnTo>
                    <a:pt x="12367" y="16028"/>
                  </a:lnTo>
                  <a:lnTo>
                    <a:pt x="11037" y="14416"/>
                  </a:lnTo>
                  <a:cubicBezTo>
                    <a:pt x="10978" y="14343"/>
                    <a:pt x="10940" y="14238"/>
                    <a:pt x="10934" y="14117"/>
                  </a:cubicBezTo>
                  <a:cubicBezTo>
                    <a:pt x="10923" y="14003"/>
                    <a:pt x="10945" y="13890"/>
                    <a:pt x="10999" y="13809"/>
                  </a:cubicBezTo>
                  <a:cubicBezTo>
                    <a:pt x="11096" y="13622"/>
                    <a:pt x="11286" y="13598"/>
                    <a:pt x="11410" y="13744"/>
                  </a:cubicBezTo>
                  <a:lnTo>
                    <a:pt x="13594" y="16392"/>
                  </a:lnTo>
                  <a:cubicBezTo>
                    <a:pt x="13751" y="16587"/>
                    <a:pt x="13924" y="16684"/>
                    <a:pt x="14097" y="16684"/>
                  </a:cubicBezTo>
                  <a:cubicBezTo>
                    <a:pt x="14357" y="16684"/>
                    <a:pt x="14622" y="16465"/>
                    <a:pt x="14827" y="16093"/>
                  </a:cubicBezTo>
                  <a:cubicBezTo>
                    <a:pt x="14989" y="15801"/>
                    <a:pt x="15060" y="15501"/>
                    <a:pt x="15043" y="15218"/>
                  </a:cubicBezTo>
                  <a:cubicBezTo>
                    <a:pt x="15027" y="14910"/>
                    <a:pt x="14914" y="14627"/>
                    <a:pt x="14697" y="14360"/>
                  </a:cubicBezTo>
                  <a:lnTo>
                    <a:pt x="14054" y="13590"/>
                  </a:lnTo>
                  <a:lnTo>
                    <a:pt x="12919" y="12197"/>
                  </a:lnTo>
                  <a:cubicBezTo>
                    <a:pt x="12794" y="12043"/>
                    <a:pt x="12773" y="11768"/>
                    <a:pt x="12875" y="11582"/>
                  </a:cubicBezTo>
                  <a:cubicBezTo>
                    <a:pt x="12973" y="11403"/>
                    <a:pt x="13167" y="11371"/>
                    <a:pt x="13286" y="11517"/>
                  </a:cubicBezTo>
                  <a:lnTo>
                    <a:pt x="15141" y="13776"/>
                  </a:lnTo>
                  <a:cubicBezTo>
                    <a:pt x="15535" y="14246"/>
                    <a:pt x="16000" y="14108"/>
                    <a:pt x="16357" y="13469"/>
                  </a:cubicBezTo>
                  <a:cubicBezTo>
                    <a:pt x="16595" y="13023"/>
                    <a:pt x="16768" y="12367"/>
                    <a:pt x="16249" y="11735"/>
                  </a:cubicBezTo>
                  <a:close/>
                  <a:moveTo>
                    <a:pt x="4057" y="13218"/>
                  </a:moveTo>
                  <a:cubicBezTo>
                    <a:pt x="4533" y="12343"/>
                    <a:pt x="4068" y="11663"/>
                    <a:pt x="3916" y="11476"/>
                  </a:cubicBezTo>
                  <a:cubicBezTo>
                    <a:pt x="3538" y="11015"/>
                    <a:pt x="3159" y="11088"/>
                    <a:pt x="2824" y="11703"/>
                  </a:cubicBezTo>
                  <a:lnTo>
                    <a:pt x="2456" y="12408"/>
                  </a:lnTo>
                  <a:lnTo>
                    <a:pt x="2402" y="12521"/>
                  </a:lnTo>
                  <a:lnTo>
                    <a:pt x="1889" y="13404"/>
                  </a:lnTo>
                  <a:cubicBezTo>
                    <a:pt x="1700" y="13728"/>
                    <a:pt x="1613" y="14044"/>
                    <a:pt x="1629" y="14343"/>
                  </a:cubicBezTo>
                  <a:cubicBezTo>
                    <a:pt x="1651" y="14675"/>
                    <a:pt x="1797" y="14894"/>
                    <a:pt x="1878" y="14991"/>
                  </a:cubicBezTo>
                  <a:cubicBezTo>
                    <a:pt x="2073" y="15218"/>
                    <a:pt x="2283" y="15477"/>
                    <a:pt x="2516" y="15477"/>
                  </a:cubicBezTo>
                  <a:cubicBezTo>
                    <a:pt x="2657" y="15477"/>
                    <a:pt x="2797" y="15380"/>
                    <a:pt x="2932" y="15186"/>
                  </a:cubicBezTo>
                  <a:lnTo>
                    <a:pt x="4057" y="13218"/>
                  </a:lnTo>
                  <a:close/>
                  <a:moveTo>
                    <a:pt x="3176" y="15915"/>
                  </a:moveTo>
                  <a:cubicBezTo>
                    <a:pt x="3008" y="16230"/>
                    <a:pt x="2943" y="16546"/>
                    <a:pt x="2981" y="16870"/>
                  </a:cubicBezTo>
                  <a:cubicBezTo>
                    <a:pt x="3019" y="17154"/>
                    <a:pt x="3132" y="17429"/>
                    <a:pt x="3316" y="17656"/>
                  </a:cubicBezTo>
                  <a:cubicBezTo>
                    <a:pt x="3695" y="18117"/>
                    <a:pt x="4079" y="18036"/>
                    <a:pt x="4414" y="17429"/>
                  </a:cubicBezTo>
                  <a:lnTo>
                    <a:pt x="5544" y="15437"/>
                  </a:lnTo>
                  <a:cubicBezTo>
                    <a:pt x="5711" y="15121"/>
                    <a:pt x="5782" y="14797"/>
                    <a:pt x="5738" y="14481"/>
                  </a:cubicBezTo>
                  <a:cubicBezTo>
                    <a:pt x="5706" y="14189"/>
                    <a:pt x="5587" y="13922"/>
                    <a:pt x="5403" y="13703"/>
                  </a:cubicBezTo>
                  <a:cubicBezTo>
                    <a:pt x="5025" y="13242"/>
                    <a:pt x="4646" y="13315"/>
                    <a:pt x="4311" y="13922"/>
                  </a:cubicBezTo>
                  <a:lnTo>
                    <a:pt x="3749" y="14926"/>
                  </a:lnTo>
                  <a:lnTo>
                    <a:pt x="3689" y="15032"/>
                  </a:lnTo>
                  <a:lnTo>
                    <a:pt x="3176" y="15915"/>
                  </a:lnTo>
                  <a:close/>
                  <a:moveTo>
                    <a:pt x="4662" y="18142"/>
                  </a:moveTo>
                  <a:cubicBezTo>
                    <a:pt x="4370" y="18676"/>
                    <a:pt x="4446" y="19154"/>
                    <a:pt x="4911" y="19721"/>
                  </a:cubicBezTo>
                  <a:cubicBezTo>
                    <a:pt x="5290" y="20183"/>
                    <a:pt x="5668" y="20110"/>
                    <a:pt x="6003" y="19494"/>
                  </a:cubicBezTo>
                  <a:lnTo>
                    <a:pt x="7031" y="17664"/>
                  </a:lnTo>
                  <a:cubicBezTo>
                    <a:pt x="7506" y="16789"/>
                    <a:pt x="7041" y="16109"/>
                    <a:pt x="6890" y="15923"/>
                  </a:cubicBezTo>
                  <a:cubicBezTo>
                    <a:pt x="6517" y="15461"/>
                    <a:pt x="6133" y="15534"/>
                    <a:pt x="5798" y="16149"/>
                  </a:cubicBezTo>
                  <a:lnTo>
                    <a:pt x="5236" y="17146"/>
                  </a:lnTo>
                  <a:lnTo>
                    <a:pt x="5236" y="17154"/>
                  </a:lnTo>
                  <a:lnTo>
                    <a:pt x="5176" y="17259"/>
                  </a:lnTo>
                  <a:lnTo>
                    <a:pt x="4662" y="18142"/>
                  </a:lnTo>
                  <a:close/>
                  <a:moveTo>
                    <a:pt x="8528" y="17866"/>
                  </a:moveTo>
                  <a:cubicBezTo>
                    <a:pt x="8155" y="17405"/>
                    <a:pt x="7771" y="17478"/>
                    <a:pt x="7436" y="18093"/>
                  </a:cubicBezTo>
                  <a:lnTo>
                    <a:pt x="7031" y="18830"/>
                  </a:lnTo>
                  <a:lnTo>
                    <a:pt x="6982" y="18927"/>
                  </a:lnTo>
                  <a:lnTo>
                    <a:pt x="6630" y="19567"/>
                  </a:lnTo>
                  <a:cubicBezTo>
                    <a:pt x="6155" y="20434"/>
                    <a:pt x="6620" y="21114"/>
                    <a:pt x="6771" y="21300"/>
                  </a:cubicBezTo>
                  <a:cubicBezTo>
                    <a:pt x="6933" y="21503"/>
                    <a:pt x="7095" y="21600"/>
                    <a:pt x="7258" y="21600"/>
                  </a:cubicBezTo>
                  <a:cubicBezTo>
                    <a:pt x="7469" y="21600"/>
                    <a:pt x="7674" y="21422"/>
                    <a:pt x="7863" y="21074"/>
                  </a:cubicBezTo>
                  <a:lnTo>
                    <a:pt x="8458" y="19996"/>
                  </a:lnTo>
                  <a:lnTo>
                    <a:pt x="8669" y="19608"/>
                  </a:lnTo>
                  <a:cubicBezTo>
                    <a:pt x="8836" y="19292"/>
                    <a:pt x="8907" y="18976"/>
                    <a:pt x="8869" y="18652"/>
                  </a:cubicBezTo>
                  <a:cubicBezTo>
                    <a:pt x="8831" y="18369"/>
                    <a:pt x="8718" y="18093"/>
                    <a:pt x="8528" y="17866"/>
                  </a:cubicBezTo>
                  <a:close/>
                  <a:moveTo>
                    <a:pt x="2" y="10796"/>
                  </a:moveTo>
                  <a:cubicBezTo>
                    <a:pt x="-9" y="11015"/>
                    <a:pt x="40" y="11233"/>
                    <a:pt x="137" y="11403"/>
                  </a:cubicBezTo>
                  <a:cubicBezTo>
                    <a:pt x="234" y="11565"/>
                    <a:pt x="369" y="11671"/>
                    <a:pt x="515" y="11687"/>
                  </a:cubicBezTo>
                  <a:lnTo>
                    <a:pt x="1408" y="11792"/>
                  </a:lnTo>
                  <a:cubicBezTo>
                    <a:pt x="1716" y="11825"/>
                    <a:pt x="1981" y="11476"/>
                    <a:pt x="2002" y="11023"/>
                  </a:cubicBezTo>
                  <a:lnTo>
                    <a:pt x="2446" y="2179"/>
                  </a:lnTo>
                  <a:cubicBezTo>
                    <a:pt x="2462" y="1960"/>
                    <a:pt x="2413" y="1741"/>
                    <a:pt x="2316" y="1571"/>
                  </a:cubicBezTo>
                  <a:cubicBezTo>
                    <a:pt x="2219" y="1401"/>
                    <a:pt x="2083" y="1296"/>
                    <a:pt x="1932" y="1280"/>
                  </a:cubicBezTo>
                  <a:lnTo>
                    <a:pt x="1045" y="1182"/>
                  </a:lnTo>
                  <a:cubicBezTo>
                    <a:pt x="1029" y="1182"/>
                    <a:pt x="1018" y="1182"/>
                    <a:pt x="1002" y="1182"/>
                  </a:cubicBezTo>
                  <a:cubicBezTo>
                    <a:pt x="710" y="1182"/>
                    <a:pt x="467" y="1523"/>
                    <a:pt x="445" y="1952"/>
                  </a:cubicBezTo>
                  <a:lnTo>
                    <a:pt x="2" y="10796"/>
                  </a:lnTo>
                  <a:close/>
                  <a:moveTo>
                    <a:pt x="18736" y="65"/>
                  </a:moveTo>
                  <a:lnTo>
                    <a:pt x="17904" y="551"/>
                  </a:lnTo>
                  <a:cubicBezTo>
                    <a:pt x="17768" y="640"/>
                    <a:pt x="17660" y="794"/>
                    <a:pt x="17601" y="996"/>
                  </a:cubicBezTo>
                  <a:cubicBezTo>
                    <a:pt x="17541" y="1207"/>
                    <a:pt x="17536" y="1434"/>
                    <a:pt x="17595" y="1636"/>
                  </a:cubicBezTo>
                  <a:lnTo>
                    <a:pt x="19672" y="9500"/>
                  </a:lnTo>
                  <a:cubicBezTo>
                    <a:pt x="19785" y="9921"/>
                    <a:pt x="20115" y="10140"/>
                    <a:pt x="20396" y="9970"/>
                  </a:cubicBezTo>
                  <a:lnTo>
                    <a:pt x="21223" y="9484"/>
                  </a:lnTo>
                  <a:cubicBezTo>
                    <a:pt x="21364" y="9403"/>
                    <a:pt x="21472" y="9241"/>
                    <a:pt x="21532" y="9038"/>
                  </a:cubicBezTo>
                  <a:cubicBezTo>
                    <a:pt x="21591" y="8836"/>
                    <a:pt x="21591" y="8601"/>
                    <a:pt x="21537" y="8399"/>
                  </a:cubicBezTo>
                  <a:lnTo>
                    <a:pt x="19461" y="535"/>
                  </a:lnTo>
                  <a:cubicBezTo>
                    <a:pt x="19374" y="211"/>
                    <a:pt x="19169" y="0"/>
                    <a:pt x="18942" y="0"/>
                  </a:cubicBezTo>
                  <a:cubicBezTo>
                    <a:pt x="18871" y="0"/>
                    <a:pt x="18801" y="24"/>
                    <a:pt x="18736" y="65"/>
                  </a:cubicBezTo>
                  <a:close/>
                  <a:moveTo>
                    <a:pt x="19169" y="9589"/>
                  </a:moveTo>
                  <a:lnTo>
                    <a:pt x="16665" y="11209"/>
                  </a:lnTo>
                  <a:cubicBezTo>
                    <a:pt x="15357" y="9500"/>
                    <a:pt x="11297" y="4252"/>
                    <a:pt x="10950" y="4220"/>
                  </a:cubicBezTo>
                  <a:cubicBezTo>
                    <a:pt x="10659" y="4220"/>
                    <a:pt x="9404" y="4876"/>
                    <a:pt x="9269" y="4948"/>
                  </a:cubicBezTo>
                  <a:cubicBezTo>
                    <a:pt x="9258" y="4957"/>
                    <a:pt x="8496" y="5289"/>
                    <a:pt x="7836" y="5289"/>
                  </a:cubicBezTo>
                  <a:cubicBezTo>
                    <a:pt x="7517" y="5289"/>
                    <a:pt x="7274" y="5208"/>
                    <a:pt x="7117" y="5062"/>
                  </a:cubicBezTo>
                  <a:cubicBezTo>
                    <a:pt x="6955" y="4908"/>
                    <a:pt x="6874" y="4722"/>
                    <a:pt x="6879" y="4519"/>
                  </a:cubicBezTo>
                  <a:cubicBezTo>
                    <a:pt x="6890" y="4130"/>
                    <a:pt x="7187" y="3742"/>
                    <a:pt x="7339" y="3612"/>
                  </a:cubicBezTo>
                  <a:cubicBezTo>
                    <a:pt x="8409" y="2762"/>
                    <a:pt x="11259" y="1158"/>
                    <a:pt x="11545" y="1110"/>
                  </a:cubicBezTo>
                  <a:cubicBezTo>
                    <a:pt x="11556" y="1101"/>
                    <a:pt x="11578" y="1101"/>
                    <a:pt x="11599" y="1101"/>
                  </a:cubicBezTo>
                  <a:cubicBezTo>
                    <a:pt x="12286" y="1101"/>
                    <a:pt x="16649" y="1992"/>
                    <a:pt x="17179" y="2106"/>
                  </a:cubicBezTo>
                  <a:lnTo>
                    <a:pt x="19169" y="9589"/>
                  </a:lnTo>
                  <a:close/>
                </a:path>
              </a:pathLst>
            </a:custGeom>
            <a:solidFill>
              <a:srgbClr val="7BD4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1724" name="Группа 2"/>
          <p:cNvGrpSpPr/>
          <p:nvPr/>
        </p:nvGrpSpPr>
        <p:grpSpPr>
          <a:xfrm>
            <a:off x="5259556" y="1915202"/>
            <a:ext cx="5325918" cy="5969002"/>
            <a:chOff x="0" y="0"/>
            <a:chExt cx="4482741" cy="5394325"/>
          </a:xfrm>
        </p:grpSpPr>
        <p:pic>
          <p:nvPicPr>
            <p:cNvPr id="1722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82742" cy="5394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3" name="Freeform 3"/>
            <p:cNvSpPr/>
            <p:nvPr/>
          </p:nvSpPr>
          <p:spPr>
            <a:xfrm>
              <a:off x="1704033" y="2097179"/>
              <a:ext cx="1056917" cy="105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10186"/>
                  </a:moveTo>
                  <a:lnTo>
                    <a:pt x="21600" y="10186"/>
                  </a:lnTo>
                  <a:cubicBezTo>
                    <a:pt x="21600" y="4560"/>
                    <a:pt x="17042" y="0"/>
                    <a:pt x="11418" y="0"/>
                  </a:cubicBezTo>
                  <a:lnTo>
                    <a:pt x="11418" y="10186"/>
                  </a:lnTo>
                  <a:close/>
                  <a:moveTo>
                    <a:pt x="10182" y="11421"/>
                  </a:moveTo>
                  <a:lnTo>
                    <a:pt x="20358" y="11421"/>
                  </a:lnTo>
                  <a:cubicBezTo>
                    <a:pt x="20358" y="17048"/>
                    <a:pt x="15799" y="21600"/>
                    <a:pt x="10182" y="21600"/>
                  </a:cubicBezTo>
                  <a:cubicBezTo>
                    <a:pt x="4558" y="21600"/>
                    <a:pt x="0" y="17048"/>
                    <a:pt x="0" y="11421"/>
                  </a:cubicBezTo>
                  <a:cubicBezTo>
                    <a:pt x="0" y="5795"/>
                    <a:pt x="4558" y="1236"/>
                    <a:pt x="10182" y="1236"/>
                  </a:cubicBezTo>
                  <a:lnTo>
                    <a:pt x="10182" y="11421"/>
                  </a:lnTo>
                  <a:close/>
                </a:path>
              </a:pathLst>
            </a:custGeom>
            <a:solidFill>
              <a:srgbClr val="620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1727" name="Группа 3"/>
          <p:cNvGrpSpPr/>
          <p:nvPr/>
        </p:nvGrpSpPr>
        <p:grpSpPr>
          <a:xfrm>
            <a:off x="9304481" y="233360"/>
            <a:ext cx="5325919" cy="5969002"/>
            <a:chOff x="0" y="0"/>
            <a:chExt cx="4482741" cy="5394325"/>
          </a:xfrm>
        </p:grpSpPr>
        <p:pic>
          <p:nvPicPr>
            <p:cNvPr id="1725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82742" cy="5394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6" name="Freeform 4"/>
            <p:cNvSpPr/>
            <p:nvPr/>
          </p:nvSpPr>
          <p:spPr>
            <a:xfrm>
              <a:off x="1842197" y="2108455"/>
              <a:ext cx="820378" cy="119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62" y="9513"/>
                  </a:moveTo>
                  <a:cubicBezTo>
                    <a:pt x="13493" y="9429"/>
                    <a:pt x="10696" y="8942"/>
                    <a:pt x="10155" y="8838"/>
                  </a:cubicBezTo>
                  <a:cubicBezTo>
                    <a:pt x="6258" y="8168"/>
                    <a:pt x="5149" y="7739"/>
                    <a:pt x="5149" y="7044"/>
                  </a:cubicBezTo>
                  <a:cubicBezTo>
                    <a:pt x="5149" y="6264"/>
                    <a:pt x="6581" y="5406"/>
                    <a:pt x="10516" y="5406"/>
                  </a:cubicBezTo>
                  <a:cubicBezTo>
                    <a:pt x="13313" y="5406"/>
                    <a:pt x="16119" y="6843"/>
                    <a:pt x="16119" y="6843"/>
                  </a:cubicBezTo>
                  <a:cubicBezTo>
                    <a:pt x="17219" y="7349"/>
                    <a:pt x="17893" y="7317"/>
                    <a:pt x="18812" y="6713"/>
                  </a:cubicBezTo>
                  <a:cubicBezTo>
                    <a:pt x="18812" y="6713"/>
                    <a:pt x="19998" y="6024"/>
                    <a:pt x="19998" y="5381"/>
                  </a:cubicBezTo>
                  <a:cubicBezTo>
                    <a:pt x="19998" y="4399"/>
                    <a:pt x="16622" y="2996"/>
                    <a:pt x="13038" y="2502"/>
                  </a:cubicBezTo>
                  <a:lnTo>
                    <a:pt x="13038" y="793"/>
                  </a:lnTo>
                  <a:cubicBezTo>
                    <a:pt x="13038" y="357"/>
                    <a:pt x="12402" y="0"/>
                    <a:pt x="11615" y="0"/>
                  </a:cubicBezTo>
                  <a:lnTo>
                    <a:pt x="9975" y="0"/>
                  </a:lnTo>
                  <a:cubicBezTo>
                    <a:pt x="9198" y="0"/>
                    <a:pt x="8553" y="357"/>
                    <a:pt x="8553" y="793"/>
                  </a:cubicBezTo>
                  <a:lnTo>
                    <a:pt x="8553" y="2391"/>
                  </a:lnTo>
                  <a:cubicBezTo>
                    <a:pt x="2949" y="2775"/>
                    <a:pt x="0" y="4763"/>
                    <a:pt x="0" y="7122"/>
                  </a:cubicBezTo>
                  <a:cubicBezTo>
                    <a:pt x="0" y="9923"/>
                    <a:pt x="3840" y="11021"/>
                    <a:pt x="8136" y="11781"/>
                  </a:cubicBezTo>
                  <a:cubicBezTo>
                    <a:pt x="8695" y="11879"/>
                    <a:pt x="12061" y="12451"/>
                    <a:pt x="12602" y="12535"/>
                  </a:cubicBezTo>
                  <a:cubicBezTo>
                    <a:pt x="15759" y="13068"/>
                    <a:pt x="16442" y="13874"/>
                    <a:pt x="16442" y="14406"/>
                  </a:cubicBezTo>
                  <a:cubicBezTo>
                    <a:pt x="16442" y="15323"/>
                    <a:pt x="15010" y="16181"/>
                    <a:pt x="11056" y="16181"/>
                  </a:cubicBezTo>
                  <a:cubicBezTo>
                    <a:pt x="8249" y="16181"/>
                    <a:pt x="4438" y="14575"/>
                    <a:pt x="4438" y="14575"/>
                  </a:cubicBezTo>
                  <a:cubicBezTo>
                    <a:pt x="3385" y="14114"/>
                    <a:pt x="2389" y="14238"/>
                    <a:pt x="1508" y="14939"/>
                  </a:cubicBezTo>
                  <a:cubicBezTo>
                    <a:pt x="1508" y="14939"/>
                    <a:pt x="806" y="15524"/>
                    <a:pt x="806" y="16200"/>
                  </a:cubicBezTo>
                  <a:cubicBezTo>
                    <a:pt x="806" y="17227"/>
                    <a:pt x="4788" y="18585"/>
                    <a:pt x="8553" y="19098"/>
                  </a:cubicBezTo>
                  <a:lnTo>
                    <a:pt x="8553" y="20807"/>
                  </a:lnTo>
                  <a:cubicBezTo>
                    <a:pt x="8553" y="21249"/>
                    <a:pt x="9198" y="21600"/>
                    <a:pt x="9975" y="21600"/>
                  </a:cubicBezTo>
                  <a:lnTo>
                    <a:pt x="11615" y="21600"/>
                  </a:lnTo>
                  <a:cubicBezTo>
                    <a:pt x="12402" y="21600"/>
                    <a:pt x="13038" y="21249"/>
                    <a:pt x="13038" y="20807"/>
                  </a:cubicBezTo>
                  <a:lnTo>
                    <a:pt x="13038" y="19189"/>
                  </a:lnTo>
                  <a:cubicBezTo>
                    <a:pt x="18955" y="18773"/>
                    <a:pt x="21600" y="16635"/>
                    <a:pt x="21600" y="14348"/>
                  </a:cubicBezTo>
                  <a:cubicBezTo>
                    <a:pt x="21600" y="12145"/>
                    <a:pt x="19097" y="10352"/>
                    <a:pt x="14062" y="9513"/>
                  </a:cubicBezTo>
                </a:path>
              </a:pathLst>
            </a:custGeom>
            <a:solidFill>
              <a:srgbClr val="FFA2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600844" y="160782"/>
            <a:ext cx="7956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6. Árbol</a:t>
            </a:r>
            <a:r>
              <a:rPr lang="es-ES" sz="3600" spc="-55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3600" spc="-5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problemas</a:t>
            </a:r>
            <a:r>
              <a:rPr lang="es-ES" sz="3600" spc="-5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3600" spc="-5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3600" spc="-5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soluciones</a:t>
            </a:r>
            <a:endParaRPr lang="es-MX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1836" t="40627" r="24148" b="51337"/>
          <a:stretch/>
        </p:blipFill>
        <p:spPr>
          <a:xfrm>
            <a:off x="6999156" y="3637695"/>
            <a:ext cx="1825618" cy="20538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71836" t="40627" r="24148" b="51337"/>
          <a:stretch/>
        </p:blipFill>
        <p:spPr>
          <a:xfrm>
            <a:off x="2786293" y="2125635"/>
            <a:ext cx="1825618" cy="205382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l="71836" t="40627" r="24148" b="51337"/>
          <a:stretch/>
        </p:blipFill>
        <p:spPr>
          <a:xfrm>
            <a:off x="11271533" y="2190949"/>
            <a:ext cx="1825618" cy="2053823"/>
          </a:xfrm>
          <a:prstGeom prst="rect">
            <a:avLst/>
          </a:prstGeom>
        </p:spPr>
      </p:pic>
      <p:sp>
        <p:nvSpPr>
          <p:cNvPr id="22" name="Text Box 3"/>
          <p:cNvSpPr txBox="1"/>
          <p:nvPr/>
        </p:nvSpPr>
        <p:spPr>
          <a:xfrm>
            <a:off x="2327566" y="6104202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6644346" y="7414011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10712909" y="6104202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01810" y="2190949"/>
            <a:ext cx="3041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Esquema</a:t>
            </a:r>
            <a:r>
              <a:rPr lang="es-ES" b="1" spc="10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</a:t>
            </a:r>
            <a:r>
              <a:rPr lang="es-ES" b="1" spc="10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problemas</a:t>
            </a:r>
            <a:r>
              <a:rPr lang="es-ES" b="1" spc="10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</a:t>
            </a:r>
            <a:r>
              <a:rPr lang="es-ES" b="1" spc="10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</a:t>
            </a:r>
            <a:r>
              <a:rPr lang="es-ES" b="1" spc="10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soluciones</a:t>
            </a:r>
            <a:r>
              <a:rPr lang="es-ES" b="1" spc="10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</a:t>
            </a:r>
            <a:r>
              <a:rPr lang="es-ES" b="1" spc="10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reflexionar</a:t>
            </a:r>
            <a:r>
              <a:rPr lang="es-ES" b="1" spc="10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sobre</a:t>
            </a:r>
            <a:r>
              <a:rPr lang="es-ES" b="1" spc="-29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hallazgos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b="1" spc="7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consulta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generar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mesas</a:t>
            </a:r>
            <a:r>
              <a:rPr lang="es-ES" b="1" spc="7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trabajo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acorde</a:t>
            </a:r>
            <a:r>
              <a:rPr lang="es-ES" b="1" spc="7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categorías</a:t>
            </a:r>
            <a:r>
              <a:rPr lang="es-ES" b="1" spc="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planteadas</a:t>
            </a:r>
            <a:r>
              <a:rPr lang="es-ES" b="1" spc="7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por</a:t>
            </a:r>
            <a:r>
              <a:rPr lang="es-ES" b="1" spc="-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el STL.</a:t>
            </a:r>
            <a:endParaRPr lang="es-MX" b="1" dirty="0"/>
          </a:p>
        </p:txBody>
      </p:sp>
      <p:sp>
        <p:nvSpPr>
          <p:cNvPr id="5" name="Rectángulo 4"/>
          <p:cNvSpPr/>
          <p:nvPr/>
        </p:nvSpPr>
        <p:spPr>
          <a:xfrm>
            <a:off x="6221185" y="3653367"/>
            <a:ext cx="3381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Aprovechar la opinión de las y los habitantes de la entidad, de acuerdo con la consulta,</a:t>
            </a:r>
            <a:r>
              <a:rPr lang="es-ES" b="1" spc="-255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 que las personas especialistas realicen el árbol de problemas y soluciones como insumo para</a:t>
            </a:r>
            <a:r>
              <a:rPr lang="es-ES" b="1" spc="5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 diferentes colectivos que participarán en las mesas de </a:t>
            </a:r>
            <a:r>
              <a:rPr lang="es-ES" b="1" dirty="0" err="1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-creación</a:t>
            </a:r>
            <a:endParaRPr lang="es-MX" b="1" dirty="0"/>
          </a:p>
        </p:txBody>
      </p:sp>
      <p:sp>
        <p:nvSpPr>
          <p:cNvPr id="28" name="Rectángulo 27"/>
          <p:cNvSpPr/>
          <p:nvPr/>
        </p:nvSpPr>
        <p:spPr>
          <a:xfrm>
            <a:off x="6221185" y="3653383"/>
            <a:ext cx="3381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Aprovechar la opinión de las y los habitantes de la entidad, de acuerdo con la consulta,</a:t>
            </a:r>
            <a:r>
              <a:rPr lang="es-ES" b="1" spc="-255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 que las personas especialistas realicen el árbol de problemas y soluciones como insumo para</a:t>
            </a:r>
            <a:r>
              <a:rPr lang="es-ES" b="1" spc="5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 diferentes colectivos que participarán en las mesas de </a:t>
            </a:r>
            <a:r>
              <a:rPr lang="es-ES" b="1" dirty="0" err="1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-creación</a:t>
            </a:r>
            <a:endParaRPr lang="es-MX" b="1" dirty="0"/>
          </a:p>
        </p:txBody>
      </p:sp>
      <p:sp>
        <p:nvSpPr>
          <p:cNvPr id="29" name="Rectángulo 28"/>
          <p:cNvSpPr/>
          <p:nvPr/>
        </p:nvSpPr>
        <p:spPr>
          <a:xfrm>
            <a:off x="10289748" y="2431758"/>
            <a:ext cx="3381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Se elabora un árbol de problemas y soluciones de acuerdo con la metodología de marco lógico.</a:t>
            </a:r>
          </a:p>
        </p:txBody>
      </p:sp>
    </p:spTree>
    <p:extLst>
      <p:ext uri="{BB962C8B-B14F-4D97-AF65-F5344CB8AC3E}">
        <p14:creationId xmlns:p14="http://schemas.microsoft.com/office/powerpoint/2010/main" val="178170610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Группа 1"/>
          <p:cNvGrpSpPr/>
          <p:nvPr/>
        </p:nvGrpSpPr>
        <p:grpSpPr>
          <a:xfrm>
            <a:off x="6506377" y="677070"/>
            <a:ext cx="9022093" cy="2243138"/>
            <a:chOff x="0" y="0"/>
            <a:chExt cx="6845283" cy="2243137"/>
          </a:xfrm>
        </p:grpSpPr>
        <p:pic>
          <p:nvPicPr>
            <p:cNvPr id="180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6" name="Рисунок 6" descr="Рисунок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96610" y="700879"/>
              <a:ext cx="876301" cy="730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2" name="Группа 2"/>
          <p:cNvGrpSpPr/>
          <p:nvPr/>
        </p:nvGrpSpPr>
        <p:grpSpPr>
          <a:xfrm>
            <a:off x="7023117" y="2993232"/>
            <a:ext cx="8469304" cy="2243138"/>
            <a:chOff x="0" y="0"/>
            <a:chExt cx="6845283" cy="2243137"/>
          </a:xfrm>
        </p:grpSpPr>
        <p:pic>
          <p:nvPicPr>
            <p:cNvPr id="180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1" name="Рисунок 7" descr="Рисунок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22807" y="762792"/>
              <a:ext cx="711201" cy="636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7" name="Группа 3"/>
          <p:cNvGrpSpPr/>
          <p:nvPr/>
        </p:nvGrpSpPr>
        <p:grpSpPr>
          <a:xfrm>
            <a:off x="6506378" y="5339555"/>
            <a:ext cx="9022092" cy="2243139"/>
            <a:chOff x="0" y="0"/>
            <a:chExt cx="6845283" cy="2243137"/>
          </a:xfrm>
        </p:grpSpPr>
        <p:pic>
          <p:nvPicPr>
            <p:cNvPr id="181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6" name="Рисунок 8" descr="Рисунок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07721" y="831057"/>
              <a:ext cx="881064" cy="587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18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875" y="1597025"/>
            <a:ext cx="5329239" cy="50418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23" name="Рисунок 4" descr="Рисунок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86412" y="4075112"/>
            <a:ext cx="1924051" cy="9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4" name="Рисунок 5" descr="Рисунок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92675" y="5780087"/>
            <a:ext cx="2062164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5" name="Рисунок 3" descr="Рисунок 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92675" y="1768475"/>
            <a:ext cx="2062164" cy="7350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1448880" y="3452722"/>
            <a:ext cx="3796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7. Convocatoria</a:t>
            </a:r>
            <a:r>
              <a:rPr lang="es-ES" sz="2400" spc="265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abierta</a:t>
            </a:r>
            <a:r>
              <a:rPr lang="es-ES" sz="2400" spc="27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</a:t>
            </a:r>
            <a:r>
              <a:rPr lang="es-ES" sz="2400" spc="26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participar</a:t>
            </a:r>
            <a:r>
              <a:rPr lang="es-ES" sz="2400" spc="27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sz="2400" spc="26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sz="2400" spc="27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mesas</a:t>
            </a:r>
            <a:r>
              <a:rPr lang="es-ES" sz="2400" spc="27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 </a:t>
            </a:r>
            <a:r>
              <a:rPr lang="es-ES" sz="2400" spc="-43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400" dirty="0" err="1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</a:t>
            </a:r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-creación</a:t>
            </a:r>
            <a:endParaRPr lang="es-MX" sz="2400" dirty="0"/>
          </a:p>
        </p:txBody>
      </p:sp>
      <p:sp>
        <p:nvSpPr>
          <p:cNvPr id="26" name="Text Box 3"/>
          <p:cNvSpPr txBox="1"/>
          <p:nvPr/>
        </p:nvSpPr>
        <p:spPr>
          <a:xfrm>
            <a:off x="4132658" y="1142852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712803" y="1110344"/>
            <a:ext cx="1133821" cy="12573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863173" y="3319165"/>
            <a:ext cx="1133821" cy="12573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707088" y="5562303"/>
            <a:ext cx="1289906" cy="1257300"/>
          </a:xfrm>
          <a:prstGeom prst="rect">
            <a:avLst/>
          </a:prstGeom>
        </p:spPr>
      </p:pic>
      <p:sp>
        <p:nvSpPr>
          <p:cNvPr id="30" name="Text Box 3"/>
          <p:cNvSpPr txBox="1"/>
          <p:nvPr/>
        </p:nvSpPr>
        <p:spPr>
          <a:xfrm>
            <a:off x="5297496" y="3395427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31" name="Text Box 3"/>
          <p:cNvSpPr txBox="1"/>
          <p:nvPr/>
        </p:nvSpPr>
        <p:spPr>
          <a:xfrm>
            <a:off x="4892675" y="5470200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27913" y="1148964"/>
            <a:ext cx="736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Incentivar la participación para que la ciudadanía, los colectivos, las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barras,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academia,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pc="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sociedad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civil,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etc.</a:t>
            </a:r>
            <a:r>
              <a:rPr lang="es-ES" spc="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formen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parte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spc="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mesas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 err="1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cocreación</a:t>
            </a:r>
            <a:r>
              <a:rPr lang="es-ES" spc="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</a:t>
            </a:r>
            <a:r>
              <a:rPr lang="es-ES" spc="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spc="-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desarrollo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compromisos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formarán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plan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acción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local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entidad.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7748062" y="3693745"/>
            <a:ext cx="6882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 participe un número considerable de habitantes, personas funcionarias públicas y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personas</a:t>
            </a:r>
            <a:r>
              <a:rPr lang="es-ES" spc="-1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especializadas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temas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</a:t>
            </a:r>
            <a:r>
              <a:rPr lang="es-ES" spc="-1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resolución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conjunta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problemas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7482225" y="5936883"/>
            <a:ext cx="7148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Publicación una convocatoria para participar en las mesas de </a:t>
            </a:r>
            <a:r>
              <a:rPr lang="es-ES" dirty="0" err="1" smtClean="0"/>
              <a:t>co</a:t>
            </a:r>
            <a:r>
              <a:rPr lang="es-ES" dirty="0" smtClean="0"/>
              <a:t>-creación </a:t>
            </a:r>
            <a:r>
              <a:rPr lang="es-ES" dirty="0"/>
              <a:t>en páginas </a:t>
            </a:r>
            <a:r>
              <a:rPr lang="es-ES" dirty="0" smtClean="0"/>
              <a:t>y redes </a:t>
            </a:r>
            <a:r>
              <a:rPr lang="es-ES" dirty="0"/>
              <a:t>sociales oficiales, así como en medios análogos.</a:t>
            </a:r>
          </a:p>
        </p:txBody>
      </p:sp>
    </p:spTree>
    <p:extLst>
      <p:ext uri="{BB962C8B-B14F-4D97-AF65-F5344CB8AC3E}">
        <p14:creationId xmlns:p14="http://schemas.microsoft.com/office/powerpoint/2010/main" val="105148414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Группа 1"/>
          <p:cNvGrpSpPr/>
          <p:nvPr/>
        </p:nvGrpSpPr>
        <p:grpSpPr>
          <a:xfrm>
            <a:off x="-364566" y="-198792"/>
            <a:ext cx="4315370" cy="6982617"/>
            <a:chOff x="0" y="0"/>
            <a:chExt cx="2913146" cy="6982615"/>
          </a:xfrm>
        </p:grpSpPr>
        <p:pic>
          <p:nvPicPr>
            <p:cNvPr id="2056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13146" cy="6982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7" name="Freeform 2"/>
            <p:cNvSpPr/>
            <p:nvPr/>
          </p:nvSpPr>
          <p:spPr>
            <a:xfrm>
              <a:off x="1022194" y="1464033"/>
              <a:ext cx="812378" cy="97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extrusionOk="0">
                  <a:moveTo>
                    <a:pt x="2417" y="10354"/>
                  </a:moveTo>
                  <a:cubicBezTo>
                    <a:pt x="2845" y="10282"/>
                    <a:pt x="3111" y="9940"/>
                    <a:pt x="3026" y="9581"/>
                  </a:cubicBezTo>
                  <a:cubicBezTo>
                    <a:pt x="2940" y="9231"/>
                    <a:pt x="2531" y="9000"/>
                    <a:pt x="2104" y="9072"/>
                  </a:cubicBezTo>
                  <a:lnTo>
                    <a:pt x="687" y="9311"/>
                  </a:lnTo>
                  <a:cubicBezTo>
                    <a:pt x="259" y="9382"/>
                    <a:pt x="-16" y="9733"/>
                    <a:pt x="69" y="10091"/>
                  </a:cubicBezTo>
                  <a:cubicBezTo>
                    <a:pt x="155" y="10442"/>
                    <a:pt x="573" y="10673"/>
                    <a:pt x="1001" y="10601"/>
                  </a:cubicBezTo>
                  <a:lnTo>
                    <a:pt x="2417" y="10354"/>
                  </a:lnTo>
                  <a:close/>
                  <a:moveTo>
                    <a:pt x="2075" y="7296"/>
                  </a:moveTo>
                  <a:cubicBezTo>
                    <a:pt x="2503" y="7359"/>
                    <a:pt x="2912" y="7128"/>
                    <a:pt x="2988" y="6770"/>
                  </a:cubicBezTo>
                  <a:cubicBezTo>
                    <a:pt x="3064" y="6412"/>
                    <a:pt x="2779" y="6069"/>
                    <a:pt x="2351" y="6005"/>
                  </a:cubicBezTo>
                  <a:lnTo>
                    <a:pt x="925" y="5790"/>
                  </a:lnTo>
                  <a:cubicBezTo>
                    <a:pt x="506" y="5727"/>
                    <a:pt x="98" y="5958"/>
                    <a:pt x="12" y="6316"/>
                  </a:cubicBezTo>
                  <a:cubicBezTo>
                    <a:pt x="-64" y="6674"/>
                    <a:pt x="221" y="7017"/>
                    <a:pt x="649" y="7081"/>
                  </a:cubicBezTo>
                  <a:lnTo>
                    <a:pt x="2075" y="7296"/>
                  </a:lnTo>
                  <a:close/>
                  <a:moveTo>
                    <a:pt x="3425" y="4659"/>
                  </a:moveTo>
                  <a:cubicBezTo>
                    <a:pt x="3748" y="4898"/>
                    <a:pt x="4243" y="4874"/>
                    <a:pt x="4528" y="4604"/>
                  </a:cubicBezTo>
                  <a:cubicBezTo>
                    <a:pt x="4813" y="4333"/>
                    <a:pt x="4785" y="3919"/>
                    <a:pt x="4461" y="3680"/>
                  </a:cubicBezTo>
                  <a:lnTo>
                    <a:pt x="3378" y="2875"/>
                  </a:lnTo>
                  <a:cubicBezTo>
                    <a:pt x="3054" y="2636"/>
                    <a:pt x="2560" y="2660"/>
                    <a:pt x="2275" y="2931"/>
                  </a:cubicBezTo>
                  <a:cubicBezTo>
                    <a:pt x="1990" y="3202"/>
                    <a:pt x="2018" y="3616"/>
                    <a:pt x="2341" y="3855"/>
                  </a:cubicBezTo>
                  <a:lnTo>
                    <a:pt x="3425" y="4659"/>
                  </a:lnTo>
                  <a:close/>
                  <a:moveTo>
                    <a:pt x="6239" y="2804"/>
                  </a:moveTo>
                  <a:cubicBezTo>
                    <a:pt x="6448" y="3122"/>
                    <a:pt x="6924" y="3242"/>
                    <a:pt x="7304" y="3066"/>
                  </a:cubicBezTo>
                  <a:cubicBezTo>
                    <a:pt x="7684" y="2891"/>
                    <a:pt x="7827" y="2493"/>
                    <a:pt x="7618" y="2174"/>
                  </a:cubicBezTo>
                  <a:lnTo>
                    <a:pt x="6924" y="1107"/>
                  </a:lnTo>
                  <a:cubicBezTo>
                    <a:pt x="6724" y="788"/>
                    <a:pt x="6249" y="669"/>
                    <a:pt x="5859" y="844"/>
                  </a:cubicBezTo>
                  <a:cubicBezTo>
                    <a:pt x="5479" y="1019"/>
                    <a:pt x="5346" y="1418"/>
                    <a:pt x="5545" y="1736"/>
                  </a:cubicBezTo>
                  <a:lnTo>
                    <a:pt x="6239" y="2804"/>
                  </a:lnTo>
                  <a:close/>
                  <a:moveTo>
                    <a:pt x="20471" y="10601"/>
                  </a:moveTo>
                  <a:cubicBezTo>
                    <a:pt x="20899" y="10673"/>
                    <a:pt x="21308" y="10442"/>
                    <a:pt x="21403" y="10091"/>
                  </a:cubicBezTo>
                  <a:cubicBezTo>
                    <a:pt x="21488" y="9733"/>
                    <a:pt x="21213" y="9382"/>
                    <a:pt x="20785" y="9311"/>
                  </a:cubicBezTo>
                  <a:lnTo>
                    <a:pt x="19368" y="9072"/>
                  </a:lnTo>
                  <a:cubicBezTo>
                    <a:pt x="18941" y="9000"/>
                    <a:pt x="18532" y="9231"/>
                    <a:pt x="18446" y="9581"/>
                  </a:cubicBezTo>
                  <a:cubicBezTo>
                    <a:pt x="18361" y="9940"/>
                    <a:pt x="18627" y="10282"/>
                    <a:pt x="19055" y="10354"/>
                  </a:cubicBezTo>
                  <a:lnTo>
                    <a:pt x="20471" y="10601"/>
                  </a:lnTo>
                  <a:close/>
                  <a:moveTo>
                    <a:pt x="20823" y="7081"/>
                  </a:moveTo>
                  <a:cubicBezTo>
                    <a:pt x="21251" y="7017"/>
                    <a:pt x="21536" y="6674"/>
                    <a:pt x="21460" y="6316"/>
                  </a:cubicBezTo>
                  <a:cubicBezTo>
                    <a:pt x="21374" y="5958"/>
                    <a:pt x="20966" y="5727"/>
                    <a:pt x="20547" y="5790"/>
                  </a:cubicBezTo>
                  <a:lnTo>
                    <a:pt x="19121" y="6005"/>
                  </a:lnTo>
                  <a:cubicBezTo>
                    <a:pt x="18693" y="6069"/>
                    <a:pt x="18408" y="6412"/>
                    <a:pt x="18484" y="6770"/>
                  </a:cubicBezTo>
                  <a:cubicBezTo>
                    <a:pt x="18560" y="7128"/>
                    <a:pt x="18969" y="7359"/>
                    <a:pt x="19397" y="7296"/>
                  </a:cubicBezTo>
                  <a:lnTo>
                    <a:pt x="20823" y="7081"/>
                  </a:lnTo>
                  <a:close/>
                  <a:moveTo>
                    <a:pt x="19131" y="3855"/>
                  </a:moveTo>
                  <a:cubicBezTo>
                    <a:pt x="19454" y="3616"/>
                    <a:pt x="19482" y="3202"/>
                    <a:pt x="19197" y="2931"/>
                  </a:cubicBezTo>
                  <a:cubicBezTo>
                    <a:pt x="18912" y="2660"/>
                    <a:pt x="18418" y="2636"/>
                    <a:pt x="18094" y="2875"/>
                  </a:cubicBezTo>
                  <a:lnTo>
                    <a:pt x="17011" y="3680"/>
                  </a:lnTo>
                  <a:cubicBezTo>
                    <a:pt x="16687" y="3919"/>
                    <a:pt x="16659" y="4333"/>
                    <a:pt x="16944" y="4604"/>
                  </a:cubicBezTo>
                  <a:cubicBezTo>
                    <a:pt x="17229" y="4874"/>
                    <a:pt x="17724" y="4898"/>
                    <a:pt x="18047" y="4659"/>
                  </a:cubicBezTo>
                  <a:lnTo>
                    <a:pt x="19131" y="3855"/>
                  </a:lnTo>
                  <a:close/>
                  <a:moveTo>
                    <a:pt x="15927" y="1736"/>
                  </a:moveTo>
                  <a:cubicBezTo>
                    <a:pt x="16126" y="1418"/>
                    <a:pt x="15993" y="1019"/>
                    <a:pt x="15604" y="844"/>
                  </a:cubicBezTo>
                  <a:cubicBezTo>
                    <a:pt x="15223" y="669"/>
                    <a:pt x="14748" y="788"/>
                    <a:pt x="14548" y="1107"/>
                  </a:cubicBezTo>
                  <a:lnTo>
                    <a:pt x="13854" y="2174"/>
                  </a:lnTo>
                  <a:cubicBezTo>
                    <a:pt x="13645" y="2493"/>
                    <a:pt x="13788" y="2891"/>
                    <a:pt x="14168" y="3066"/>
                  </a:cubicBezTo>
                  <a:cubicBezTo>
                    <a:pt x="14548" y="3242"/>
                    <a:pt x="15024" y="3122"/>
                    <a:pt x="15233" y="2804"/>
                  </a:cubicBezTo>
                  <a:lnTo>
                    <a:pt x="15927" y="1736"/>
                  </a:lnTo>
                  <a:close/>
                  <a:moveTo>
                    <a:pt x="11573" y="661"/>
                  </a:moveTo>
                  <a:cubicBezTo>
                    <a:pt x="11573" y="295"/>
                    <a:pt x="11221" y="0"/>
                    <a:pt x="10784" y="0"/>
                  </a:cubicBezTo>
                  <a:cubicBezTo>
                    <a:pt x="10356" y="0"/>
                    <a:pt x="10004" y="295"/>
                    <a:pt x="10004" y="661"/>
                  </a:cubicBezTo>
                  <a:lnTo>
                    <a:pt x="10004" y="1872"/>
                  </a:lnTo>
                  <a:cubicBezTo>
                    <a:pt x="10004" y="2238"/>
                    <a:pt x="10356" y="2533"/>
                    <a:pt x="10784" y="2533"/>
                  </a:cubicBezTo>
                  <a:cubicBezTo>
                    <a:pt x="11221" y="2533"/>
                    <a:pt x="11573" y="2238"/>
                    <a:pt x="11573" y="1872"/>
                  </a:cubicBezTo>
                  <a:lnTo>
                    <a:pt x="11573" y="661"/>
                  </a:lnTo>
                  <a:close/>
                  <a:moveTo>
                    <a:pt x="10784" y="2891"/>
                  </a:moveTo>
                  <a:cubicBezTo>
                    <a:pt x="6971" y="2891"/>
                    <a:pt x="4233" y="4970"/>
                    <a:pt x="3653" y="6889"/>
                  </a:cubicBezTo>
                  <a:cubicBezTo>
                    <a:pt x="3206" y="8355"/>
                    <a:pt x="3615" y="9741"/>
                    <a:pt x="4452" y="11087"/>
                  </a:cubicBezTo>
                  <a:cubicBezTo>
                    <a:pt x="5203" y="12305"/>
                    <a:pt x="5992" y="13309"/>
                    <a:pt x="6638" y="14559"/>
                  </a:cubicBezTo>
                  <a:cubicBezTo>
                    <a:pt x="7000" y="15244"/>
                    <a:pt x="7133" y="16192"/>
                    <a:pt x="7323" y="16917"/>
                  </a:cubicBezTo>
                  <a:cubicBezTo>
                    <a:pt x="7475" y="17482"/>
                    <a:pt x="7741" y="17681"/>
                    <a:pt x="8568" y="17681"/>
                  </a:cubicBezTo>
                  <a:cubicBezTo>
                    <a:pt x="8740" y="17689"/>
                    <a:pt x="8911" y="17689"/>
                    <a:pt x="9091" y="17689"/>
                  </a:cubicBezTo>
                  <a:lnTo>
                    <a:pt x="9091" y="10641"/>
                  </a:lnTo>
                  <a:lnTo>
                    <a:pt x="7798" y="10641"/>
                  </a:lnTo>
                  <a:cubicBezTo>
                    <a:pt x="7228" y="10641"/>
                    <a:pt x="6686" y="10458"/>
                    <a:pt x="6287" y="10115"/>
                  </a:cubicBezTo>
                  <a:cubicBezTo>
                    <a:pt x="5878" y="9781"/>
                    <a:pt x="5659" y="9335"/>
                    <a:pt x="5659" y="8857"/>
                  </a:cubicBezTo>
                  <a:cubicBezTo>
                    <a:pt x="5659" y="8379"/>
                    <a:pt x="5878" y="7925"/>
                    <a:pt x="6287" y="7590"/>
                  </a:cubicBezTo>
                  <a:cubicBezTo>
                    <a:pt x="6686" y="7248"/>
                    <a:pt x="7228" y="7065"/>
                    <a:pt x="7798" y="7065"/>
                  </a:cubicBezTo>
                  <a:cubicBezTo>
                    <a:pt x="8968" y="7065"/>
                    <a:pt x="9918" y="7853"/>
                    <a:pt x="9928" y="8833"/>
                  </a:cubicBezTo>
                  <a:lnTo>
                    <a:pt x="9928" y="9940"/>
                  </a:lnTo>
                  <a:lnTo>
                    <a:pt x="11649" y="9940"/>
                  </a:lnTo>
                  <a:lnTo>
                    <a:pt x="11649" y="8833"/>
                  </a:lnTo>
                  <a:cubicBezTo>
                    <a:pt x="11649" y="8363"/>
                    <a:pt x="11877" y="7925"/>
                    <a:pt x="12267" y="7590"/>
                  </a:cubicBezTo>
                  <a:cubicBezTo>
                    <a:pt x="12675" y="7248"/>
                    <a:pt x="13208" y="7065"/>
                    <a:pt x="13778" y="7065"/>
                  </a:cubicBezTo>
                  <a:cubicBezTo>
                    <a:pt x="14349" y="7065"/>
                    <a:pt x="14891" y="7248"/>
                    <a:pt x="15290" y="7590"/>
                  </a:cubicBezTo>
                  <a:cubicBezTo>
                    <a:pt x="15689" y="7925"/>
                    <a:pt x="15917" y="8379"/>
                    <a:pt x="15917" y="8857"/>
                  </a:cubicBezTo>
                  <a:cubicBezTo>
                    <a:pt x="15917" y="9335"/>
                    <a:pt x="15689" y="9781"/>
                    <a:pt x="15290" y="10115"/>
                  </a:cubicBezTo>
                  <a:cubicBezTo>
                    <a:pt x="14891" y="10458"/>
                    <a:pt x="14349" y="10641"/>
                    <a:pt x="13778" y="10641"/>
                  </a:cubicBezTo>
                  <a:lnTo>
                    <a:pt x="12485" y="10641"/>
                  </a:lnTo>
                  <a:lnTo>
                    <a:pt x="12485" y="17689"/>
                  </a:lnTo>
                  <a:cubicBezTo>
                    <a:pt x="12656" y="17689"/>
                    <a:pt x="12837" y="17689"/>
                    <a:pt x="13008" y="17681"/>
                  </a:cubicBezTo>
                  <a:cubicBezTo>
                    <a:pt x="13835" y="17681"/>
                    <a:pt x="14101" y="17482"/>
                    <a:pt x="14254" y="16917"/>
                  </a:cubicBezTo>
                  <a:cubicBezTo>
                    <a:pt x="14444" y="16192"/>
                    <a:pt x="14577" y="15244"/>
                    <a:pt x="14929" y="14559"/>
                  </a:cubicBezTo>
                  <a:cubicBezTo>
                    <a:pt x="15585" y="13309"/>
                    <a:pt x="16374" y="12305"/>
                    <a:pt x="17125" y="11087"/>
                  </a:cubicBezTo>
                  <a:cubicBezTo>
                    <a:pt x="17961" y="9741"/>
                    <a:pt x="18361" y="8355"/>
                    <a:pt x="17923" y="6889"/>
                  </a:cubicBezTo>
                  <a:cubicBezTo>
                    <a:pt x="17343" y="4970"/>
                    <a:pt x="14605" y="2891"/>
                    <a:pt x="10784" y="2891"/>
                  </a:cubicBezTo>
                  <a:close/>
                  <a:moveTo>
                    <a:pt x="13778" y="7773"/>
                  </a:moveTo>
                  <a:cubicBezTo>
                    <a:pt x="13065" y="7773"/>
                    <a:pt x="12485" y="8259"/>
                    <a:pt x="12485" y="8857"/>
                  </a:cubicBezTo>
                  <a:lnTo>
                    <a:pt x="12485" y="9940"/>
                  </a:lnTo>
                  <a:lnTo>
                    <a:pt x="13778" y="9940"/>
                  </a:lnTo>
                  <a:cubicBezTo>
                    <a:pt x="14491" y="9940"/>
                    <a:pt x="15071" y="9454"/>
                    <a:pt x="15071" y="8857"/>
                  </a:cubicBezTo>
                  <a:cubicBezTo>
                    <a:pt x="15071" y="8259"/>
                    <a:pt x="14491" y="7773"/>
                    <a:pt x="13778" y="7773"/>
                  </a:cubicBezTo>
                  <a:close/>
                  <a:moveTo>
                    <a:pt x="6505" y="8857"/>
                  </a:moveTo>
                  <a:cubicBezTo>
                    <a:pt x="6505" y="9454"/>
                    <a:pt x="7085" y="9940"/>
                    <a:pt x="7798" y="9940"/>
                  </a:cubicBezTo>
                  <a:lnTo>
                    <a:pt x="9091" y="9940"/>
                  </a:lnTo>
                  <a:lnTo>
                    <a:pt x="9091" y="8857"/>
                  </a:lnTo>
                  <a:cubicBezTo>
                    <a:pt x="9091" y="8259"/>
                    <a:pt x="8511" y="7773"/>
                    <a:pt x="7798" y="7773"/>
                  </a:cubicBezTo>
                  <a:cubicBezTo>
                    <a:pt x="7085" y="7773"/>
                    <a:pt x="6505" y="8259"/>
                    <a:pt x="6505" y="8857"/>
                  </a:cubicBezTo>
                  <a:close/>
                  <a:moveTo>
                    <a:pt x="11649" y="10641"/>
                  </a:moveTo>
                  <a:lnTo>
                    <a:pt x="9928" y="10641"/>
                  </a:lnTo>
                  <a:lnTo>
                    <a:pt x="9928" y="17689"/>
                  </a:lnTo>
                  <a:cubicBezTo>
                    <a:pt x="10204" y="17689"/>
                    <a:pt x="10470" y="17689"/>
                    <a:pt x="10746" y="17689"/>
                  </a:cubicBezTo>
                  <a:cubicBezTo>
                    <a:pt x="10746" y="17681"/>
                    <a:pt x="10746" y="17689"/>
                    <a:pt x="10746" y="17689"/>
                  </a:cubicBezTo>
                  <a:lnTo>
                    <a:pt x="10831" y="17689"/>
                  </a:lnTo>
                  <a:cubicBezTo>
                    <a:pt x="10831" y="17689"/>
                    <a:pt x="10831" y="17681"/>
                    <a:pt x="10831" y="17689"/>
                  </a:cubicBezTo>
                  <a:cubicBezTo>
                    <a:pt x="11097" y="17689"/>
                    <a:pt x="11373" y="17689"/>
                    <a:pt x="11649" y="17689"/>
                  </a:cubicBezTo>
                  <a:lnTo>
                    <a:pt x="11649" y="10641"/>
                  </a:lnTo>
                  <a:close/>
                  <a:moveTo>
                    <a:pt x="13503" y="18127"/>
                  </a:moveTo>
                  <a:lnTo>
                    <a:pt x="8074" y="18127"/>
                  </a:lnTo>
                  <a:cubicBezTo>
                    <a:pt x="7580" y="18127"/>
                    <a:pt x="7171" y="18470"/>
                    <a:pt x="7171" y="18884"/>
                  </a:cubicBezTo>
                  <a:cubicBezTo>
                    <a:pt x="7171" y="19298"/>
                    <a:pt x="7580" y="19633"/>
                    <a:pt x="8074" y="19633"/>
                  </a:cubicBezTo>
                  <a:lnTo>
                    <a:pt x="13503" y="19633"/>
                  </a:lnTo>
                  <a:cubicBezTo>
                    <a:pt x="13997" y="19633"/>
                    <a:pt x="14406" y="19298"/>
                    <a:pt x="14406" y="18884"/>
                  </a:cubicBezTo>
                  <a:cubicBezTo>
                    <a:pt x="14406" y="18470"/>
                    <a:pt x="13997" y="18127"/>
                    <a:pt x="13503" y="18127"/>
                  </a:cubicBezTo>
                  <a:close/>
                  <a:moveTo>
                    <a:pt x="13503" y="21600"/>
                  </a:moveTo>
                  <a:lnTo>
                    <a:pt x="8074" y="21600"/>
                  </a:lnTo>
                  <a:cubicBezTo>
                    <a:pt x="7580" y="21600"/>
                    <a:pt x="7171" y="21265"/>
                    <a:pt x="7171" y="20843"/>
                  </a:cubicBezTo>
                  <a:cubicBezTo>
                    <a:pt x="7171" y="20429"/>
                    <a:pt x="7580" y="20095"/>
                    <a:pt x="8074" y="20095"/>
                  </a:cubicBezTo>
                  <a:lnTo>
                    <a:pt x="13503" y="20095"/>
                  </a:lnTo>
                  <a:cubicBezTo>
                    <a:pt x="13997" y="20095"/>
                    <a:pt x="14406" y="20429"/>
                    <a:pt x="14406" y="20843"/>
                  </a:cubicBezTo>
                  <a:cubicBezTo>
                    <a:pt x="14406" y="21265"/>
                    <a:pt x="13997" y="21600"/>
                    <a:pt x="13503" y="21600"/>
                  </a:cubicBezTo>
                  <a:close/>
                </a:path>
              </a:pathLst>
            </a:custGeom>
            <a:solidFill>
              <a:srgbClr val="7BD4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2067" name="Группа 2"/>
          <p:cNvGrpSpPr/>
          <p:nvPr/>
        </p:nvGrpSpPr>
        <p:grpSpPr>
          <a:xfrm>
            <a:off x="3066429" y="1300934"/>
            <a:ext cx="4315369" cy="6982617"/>
            <a:chOff x="0" y="0"/>
            <a:chExt cx="2913146" cy="6982615"/>
          </a:xfrm>
        </p:grpSpPr>
        <p:pic>
          <p:nvPicPr>
            <p:cNvPr id="2062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13146" cy="6982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3" name="Freeform 3"/>
            <p:cNvSpPr/>
            <p:nvPr/>
          </p:nvSpPr>
          <p:spPr>
            <a:xfrm>
              <a:off x="840291" y="1658103"/>
              <a:ext cx="1171714" cy="78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extrusionOk="0">
                  <a:moveTo>
                    <a:pt x="16249" y="11733"/>
                  </a:moveTo>
                  <a:lnTo>
                    <a:pt x="15844" y="11167"/>
                  </a:lnTo>
                  <a:cubicBezTo>
                    <a:pt x="13815" y="8537"/>
                    <a:pt x="11421" y="5519"/>
                    <a:pt x="10890" y="5013"/>
                  </a:cubicBezTo>
                  <a:cubicBezTo>
                    <a:pt x="10632" y="5092"/>
                    <a:pt x="9962" y="5410"/>
                    <a:pt x="9438" y="5688"/>
                  </a:cubicBezTo>
                  <a:lnTo>
                    <a:pt x="9411" y="5698"/>
                  </a:lnTo>
                  <a:cubicBezTo>
                    <a:pt x="9378" y="5708"/>
                    <a:pt x="8569" y="6065"/>
                    <a:pt x="7833" y="6065"/>
                  </a:cubicBezTo>
                  <a:cubicBezTo>
                    <a:pt x="7408" y="6065"/>
                    <a:pt x="7083" y="5946"/>
                    <a:pt x="6838" y="5718"/>
                  </a:cubicBezTo>
                  <a:cubicBezTo>
                    <a:pt x="6407" y="5301"/>
                    <a:pt x="6354" y="4765"/>
                    <a:pt x="6361" y="4487"/>
                  </a:cubicBezTo>
                  <a:cubicBezTo>
                    <a:pt x="6374" y="3802"/>
                    <a:pt x="6765" y="3216"/>
                    <a:pt x="7050" y="2968"/>
                  </a:cubicBezTo>
                  <a:lnTo>
                    <a:pt x="2952" y="2204"/>
                  </a:lnTo>
                  <a:lnTo>
                    <a:pt x="2527" y="11058"/>
                  </a:lnTo>
                  <a:cubicBezTo>
                    <a:pt x="2859" y="10532"/>
                    <a:pt x="3197" y="10413"/>
                    <a:pt x="3429" y="10413"/>
                  </a:cubicBezTo>
                  <a:cubicBezTo>
                    <a:pt x="3708" y="10413"/>
                    <a:pt x="3986" y="10572"/>
                    <a:pt x="4238" y="10879"/>
                  </a:cubicBezTo>
                  <a:cubicBezTo>
                    <a:pt x="4630" y="11366"/>
                    <a:pt x="4815" y="12001"/>
                    <a:pt x="4756" y="12656"/>
                  </a:cubicBezTo>
                  <a:cubicBezTo>
                    <a:pt x="5094" y="12577"/>
                    <a:pt x="5426" y="12746"/>
                    <a:pt x="5724" y="13113"/>
                  </a:cubicBezTo>
                  <a:cubicBezTo>
                    <a:pt x="6115" y="13589"/>
                    <a:pt x="6301" y="14235"/>
                    <a:pt x="6241" y="14880"/>
                  </a:cubicBezTo>
                  <a:cubicBezTo>
                    <a:pt x="6586" y="14800"/>
                    <a:pt x="6911" y="14969"/>
                    <a:pt x="7209" y="15336"/>
                  </a:cubicBezTo>
                  <a:cubicBezTo>
                    <a:pt x="7554" y="15753"/>
                    <a:pt x="7740" y="16309"/>
                    <a:pt x="7740" y="16875"/>
                  </a:cubicBezTo>
                  <a:cubicBezTo>
                    <a:pt x="8118" y="16706"/>
                    <a:pt x="8509" y="16855"/>
                    <a:pt x="8848" y="17282"/>
                  </a:cubicBezTo>
                  <a:cubicBezTo>
                    <a:pt x="9325" y="17858"/>
                    <a:pt x="9491" y="18662"/>
                    <a:pt x="9305" y="19436"/>
                  </a:cubicBezTo>
                  <a:lnTo>
                    <a:pt x="9657" y="19863"/>
                  </a:lnTo>
                  <a:cubicBezTo>
                    <a:pt x="9690" y="19893"/>
                    <a:pt x="9716" y="19932"/>
                    <a:pt x="9743" y="19952"/>
                  </a:cubicBezTo>
                  <a:lnTo>
                    <a:pt x="9756" y="19972"/>
                  </a:lnTo>
                  <a:cubicBezTo>
                    <a:pt x="9902" y="20121"/>
                    <a:pt x="10048" y="20190"/>
                    <a:pt x="10187" y="20190"/>
                  </a:cubicBezTo>
                  <a:cubicBezTo>
                    <a:pt x="10446" y="20190"/>
                    <a:pt x="10632" y="19942"/>
                    <a:pt x="10744" y="19734"/>
                  </a:cubicBezTo>
                  <a:cubicBezTo>
                    <a:pt x="10996" y="19277"/>
                    <a:pt x="11142" y="18920"/>
                    <a:pt x="10830" y="18443"/>
                  </a:cubicBezTo>
                  <a:lnTo>
                    <a:pt x="10811" y="18404"/>
                  </a:lnTo>
                  <a:lnTo>
                    <a:pt x="8980" y="16091"/>
                  </a:lnTo>
                  <a:cubicBezTo>
                    <a:pt x="8920" y="16011"/>
                    <a:pt x="8887" y="15912"/>
                    <a:pt x="8881" y="15793"/>
                  </a:cubicBezTo>
                  <a:cubicBezTo>
                    <a:pt x="8874" y="15674"/>
                    <a:pt x="8901" y="15565"/>
                    <a:pt x="8947" y="15475"/>
                  </a:cubicBezTo>
                  <a:cubicBezTo>
                    <a:pt x="9047" y="15297"/>
                    <a:pt x="9245" y="15267"/>
                    <a:pt x="9358" y="15426"/>
                  </a:cubicBezTo>
                  <a:lnTo>
                    <a:pt x="11746" y="18453"/>
                  </a:lnTo>
                  <a:cubicBezTo>
                    <a:pt x="11872" y="18563"/>
                    <a:pt x="12011" y="18622"/>
                    <a:pt x="12150" y="18622"/>
                  </a:cubicBezTo>
                  <a:cubicBezTo>
                    <a:pt x="12396" y="18622"/>
                    <a:pt x="12628" y="18433"/>
                    <a:pt x="12807" y="18106"/>
                  </a:cubicBezTo>
                  <a:cubicBezTo>
                    <a:pt x="12953" y="17838"/>
                    <a:pt x="13019" y="17540"/>
                    <a:pt x="12999" y="17252"/>
                  </a:cubicBezTo>
                  <a:cubicBezTo>
                    <a:pt x="12979" y="16935"/>
                    <a:pt x="12860" y="16637"/>
                    <a:pt x="12648" y="16379"/>
                  </a:cubicBezTo>
                  <a:lnTo>
                    <a:pt x="12362" y="16031"/>
                  </a:lnTo>
                  <a:lnTo>
                    <a:pt x="11036" y="14413"/>
                  </a:lnTo>
                  <a:cubicBezTo>
                    <a:pt x="10976" y="14344"/>
                    <a:pt x="10943" y="14235"/>
                    <a:pt x="10930" y="14115"/>
                  </a:cubicBezTo>
                  <a:cubicBezTo>
                    <a:pt x="10923" y="13996"/>
                    <a:pt x="10950" y="13887"/>
                    <a:pt x="10996" y="13798"/>
                  </a:cubicBezTo>
                  <a:cubicBezTo>
                    <a:pt x="11096" y="13619"/>
                    <a:pt x="11288" y="13589"/>
                    <a:pt x="11407" y="13728"/>
                  </a:cubicBezTo>
                  <a:lnTo>
                    <a:pt x="13589" y="16389"/>
                  </a:lnTo>
                  <a:cubicBezTo>
                    <a:pt x="13755" y="16587"/>
                    <a:pt x="13921" y="16686"/>
                    <a:pt x="14100" y="16686"/>
                  </a:cubicBezTo>
                  <a:cubicBezTo>
                    <a:pt x="14359" y="16686"/>
                    <a:pt x="14624" y="16468"/>
                    <a:pt x="14829" y="16091"/>
                  </a:cubicBezTo>
                  <a:cubicBezTo>
                    <a:pt x="14989" y="15793"/>
                    <a:pt x="15062" y="15505"/>
                    <a:pt x="15048" y="15217"/>
                  </a:cubicBezTo>
                  <a:cubicBezTo>
                    <a:pt x="15028" y="14910"/>
                    <a:pt x="14909" y="14622"/>
                    <a:pt x="14697" y="14364"/>
                  </a:cubicBezTo>
                  <a:lnTo>
                    <a:pt x="14054" y="13579"/>
                  </a:lnTo>
                  <a:lnTo>
                    <a:pt x="12920" y="12190"/>
                  </a:lnTo>
                  <a:cubicBezTo>
                    <a:pt x="12794" y="12041"/>
                    <a:pt x="12774" y="11763"/>
                    <a:pt x="12873" y="11574"/>
                  </a:cubicBezTo>
                  <a:cubicBezTo>
                    <a:pt x="12973" y="11396"/>
                    <a:pt x="13165" y="11366"/>
                    <a:pt x="13291" y="11515"/>
                  </a:cubicBezTo>
                  <a:lnTo>
                    <a:pt x="15141" y="13768"/>
                  </a:lnTo>
                  <a:cubicBezTo>
                    <a:pt x="15539" y="14244"/>
                    <a:pt x="16003" y="14106"/>
                    <a:pt x="16355" y="13460"/>
                  </a:cubicBezTo>
                  <a:cubicBezTo>
                    <a:pt x="16594" y="13014"/>
                    <a:pt x="16773" y="12358"/>
                    <a:pt x="16249" y="11733"/>
                  </a:cubicBezTo>
                  <a:close/>
                  <a:moveTo>
                    <a:pt x="4053" y="13202"/>
                  </a:moveTo>
                  <a:cubicBezTo>
                    <a:pt x="4530" y="12339"/>
                    <a:pt x="4073" y="11654"/>
                    <a:pt x="3913" y="11465"/>
                  </a:cubicBezTo>
                  <a:cubicBezTo>
                    <a:pt x="3542" y="11008"/>
                    <a:pt x="3157" y="11078"/>
                    <a:pt x="2819" y="11693"/>
                  </a:cubicBezTo>
                  <a:lnTo>
                    <a:pt x="2454" y="12398"/>
                  </a:lnTo>
                  <a:lnTo>
                    <a:pt x="2461" y="12398"/>
                  </a:lnTo>
                  <a:lnTo>
                    <a:pt x="2401" y="12507"/>
                  </a:lnTo>
                  <a:lnTo>
                    <a:pt x="1884" y="13391"/>
                  </a:lnTo>
                  <a:cubicBezTo>
                    <a:pt x="1698" y="13718"/>
                    <a:pt x="1612" y="14036"/>
                    <a:pt x="1632" y="14344"/>
                  </a:cubicBezTo>
                  <a:cubicBezTo>
                    <a:pt x="1652" y="14671"/>
                    <a:pt x="1798" y="14890"/>
                    <a:pt x="1877" y="14989"/>
                  </a:cubicBezTo>
                  <a:cubicBezTo>
                    <a:pt x="2070" y="15217"/>
                    <a:pt x="2282" y="15475"/>
                    <a:pt x="2514" y="15475"/>
                  </a:cubicBezTo>
                  <a:cubicBezTo>
                    <a:pt x="2660" y="15475"/>
                    <a:pt x="2793" y="15376"/>
                    <a:pt x="2932" y="15188"/>
                  </a:cubicBezTo>
                  <a:lnTo>
                    <a:pt x="4053" y="13202"/>
                  </a:lnTo>
                  <a:close/>
                  <a:moveTo>
                    <a:pt x="3177" y="15912"/>
                  </a:moveTo>
                  <a:cubicBezTo>
                    <a:pt x="3012" y="16220"/>
                    <a:pt x="2945" y="16547"/>
                    <a:pt x="2978" y="16865"/>
                  </a:cubicBezTo>
                  <a:cubicBezTo>
                    <a:pt x="3018" y="17153"/>
                    <a:pt x="3131" y="17421"/>
                    <a:pt x="3317" y="17649"/>
                  </a:cubicBezTo>
                  <a:cubicBezTo>
                    <a:pt x="3695" y="18106"/>
                    <a:pt x="4079" y="18036"/>
                    <a:pt x="4411" y="17421"/>
                  </a:cubicBezTo>
                  <a:lnTo>
                    <a:pt x="5545" y="15436"/>
                  </a:lnTo>
                  <a:cubicBezTo>
                    <a:pt x="5711" y="15118"/>
                    <a:pt x="5777" y="14800"/>
                    <a:pt x="5737" y="14473"/>
                  </a:cubicBezTo>
                  <a:cubicBezTo>
                    <a:pt x="5704" y="14195"/>
                    <a:pt x="5591" y="13917"/>
                    <a:pt x="5406" y="13699"/>
                  </a:cubicBezTo>
                  <a:cubicBezTo>
                    <a:pt x="5028" y="13232"/>
                    <a:pt x="4643" y="13311"/>
                    <a:pt x="4311" y="13917"/>
                  </a:cubicBezTo>
                  <a:lnTo>
                    <a:pt x="3748" y="14919"/>
                  </a:lnTo>
                  <a:lnTo>
                    <a:pt x="3688" y="15029"/>
                  </a:lnTo>
                  <a:lnTo>
                    <a:pt x="3177" y="15912"/>
                  </a:lnTo>
                  <a:close/>
                  <a:moveTo>
                    <a:pt x="4663" y="18146"/>
                  </a:moveTo>
                  <a:cubicBezTo>
                    <a:pt x="4371" y="18672"/>
                    <a:pt x="4444" y="19148"/>
                    <a:pt x="4908" y="19714"/>
                  </a:cubicBezTo>
                  <a:cubicBezTo>
                    <a:pt x="5286" y="20181"/>
                    <a:pt x="5671" y="20101"/>
                    <a:pt x="6002" y="19486"/>
                  </a:cubicBezTo>
                  <a:lnTo>
                    <a:pt x="7030" y="17659"/>
                  </a:lnTo>
                  <a:cubicBezTo>
                    <a:pt x="7508" y="16786"/>
                    <a:pt x="7044" y="16111"/>
                    <a:pt x="6891" y="15922"/>
                  </a:cubicBezTo>
                  <a:cubicBezTo>
                    <a:pt x="6513" y="15456"/>
                    <a:pt x="6128" y="15535"/>
                    <a:pt x="5797" y="16150"/>
                  </a:cubicBezTo>
                  <a:lnTo>
                    <a:pt x="5233" y="17143"/>
                  </a:lnTo>
                  <a:lnTo>
                    <a:pt x="5180" y="17262"/>
                  </a:lnTo>
                  <a:lnTo>
                    <a:pt x="4663" y="18146"/>
                  </a:lnTo>
                  <a:close/>
                  <a:moveTo>
                    <a:pt x="8529" y="17868"/>
                  </a:moveTo>
                  <a:cubicBezTo>
                    <a:pt x="8151" y="17401"/>
                    <a:pt x="7773" y="17481"/>
                    <a:pt x="7435" y="18096"/>
                  </a:cubicBezTo>
                  <a:lnTo>
                    <a:pt x="7030" y="18821"/>
                  </a:lnTo>
                  <a:lnTo>
                    <a:pt x="6984" y="18920"/>
                  </a:lnTo>
                  <a:lnTo>
                    <a:pt x="6633" y="19555"/>
                  </a:lnTo>
                  <a:cubicBezTo>
                    <a:pt x="6155" y="20429"/>
                    <a:pt x="6619" y="21104"/>
                    <a:pt x="6772" y="21292"/>
                  </a:cubicBezTo>
                  <a:cubicBezTo>
                    <a:pt x="6931" y="21491"/>
                    <a:pt x="7097" y="21600"/>
                    <a:pt x="7256" y="21600"/>
                  </a:cubicBezTo>
                  <a:cubicBezTo>
                    <a:pt x="7468" y="21600"/>
                    <a:pt x="7674" y="21421"/>
                    <a:pt x="7866" y="21074"/>
                  </a:cubicBezTo>
                  <a:lnTo>
                    <a:pt x="8456" y="19992"/>
                  </a:lnTo>
                  <a:lnTo>
                    <a:pt x="8668" y="19605"/>
                  </a:lnTo>
                  <a:cubicBezTo>
                    <a:pt x="8841" y="19287"/>
                    <a:pt x="8907" y="18969"/>
                    <a:pt x="8867" y="18652"/>
                  </a:cubicBezTo>
                  <a:cubicBezTo>
                    <a:pt x="8834" y="18364"/>
                    <a:pt x="8715" y="18096"/>
                    <a:pt x="8529" y="17868"/>
                  </a:cubicBezTo>
                  <a:close/>
                  <a:moveTo>
                    <a:pt x="1" y="10790"/>
                  </a:moveTo>
                  <a:cubicBezTo>
                    <a:pt x="-6" y="11008"/>
                    <a:pt x="40" y="11227"/>
                    <a:pt x="133" y="11396"/>
                  </a:cubicBezTo>
                  <a:cubicBezTo>
                    <a:pt x="233" y="11564"/>
                    <a:pt x="365" y="11664"/>
                    <a:pt x="518" y="11683"/>
                  </a:cubicBezTo>
                  <a:lnTo>
                    <a:pt x="1407" y="11783"/>
                  </a:lnTo>
                  <a:cubicBezTo>
                    <a:pt x="1718" y="11822"/>
                    <a:pt x="1984" y="11465"/>
                    <a:pt x="2003" y="11008"/>
                  </a:cubicBezTo>
                  <a:lnTo>
                    <a:pt x="2448" y="2174"/>
                  </a:lnTo>
                  <a:cubicBezTo>
                    <a:pt x="2461" y="1956"/>
                    <a:pt x="2415" y="1737"/>
                    <a:pt x="2315" y="1568"/>
                  </a:cubicBezTo>
                  <a:cubicBezTo>
                    <a:pt x="2216" y="1400"/>
                    <a:pt x="2083" y="1300"/>
                    <a:pt x="1931" y="1281"/>
                  </a:cubicBezTo>
                  <a:lnTo>
                    <a:pt x="1042" y="1181"/>
                  </a:lnTo>
                  <a:cubicBezTo>
                    <a:pt x="1029" y="1181"/>
                    <a:pt x="1015" y="1181"/>
                    <a:pt x="1002" y="1181"/>
                  </a:cubicBezTo>
                  <a:cubicBezTo>
                    <a:pt x="710" y="1181"/>
                    <a:pt x="465" y="1519"/>
                    <a:pt x="445" y="1956"/>
                  </a:cubicBezTo>
                  <a:lnTo>
                    <a:pt x="1" y="10790"/>
                  </a:lnTo>
                  <a:close/>
                  <a:moveTo>
                    <a:pt x="18736" y="60"/>
                  </a:moveTo>
                  <a:lnTo>
                    <a:pt x="17907" y="556"/>
                  </a:lnTo>
                  <a:cubicBezTo>
                    <a:pt x="17767" y="635"/>
                    <a:pt x="17661" y="794"/>
                    <a:pt x="17602" y="1003"/>
                  </a:cubicBezTo>
                  <a:cubicBezTo>
                    <a:pt x="17542" y="1201"/>
                    <a:pt x="17535" y="1429"/>
                    <a:pt x="17595" y="1638"/>
                  </a:cubicBezTo>
                  <a:lnTo>
                    <a:pt x="19671" y="9500"/>
                  </a:lnTo>
                  <a:cubicBezTo>
                    <a:pt x="19783" y="9917"/>
                    <a:pt x="20115" y="10135"/>
                    <a:pt x="20394" y="9966"/>
                  </a:cubicBezTo>
                  <a:lnTo>
                    <a:pt x="21223" y="9480"/>
                  </a:lnTo>
                  <a:cubicBezTo>
                    <a:pt x="21362" y="9390"/>
                    <a:pt x="21475" y="9232"/>
                    <a:pt x="21534" y="9033"/>
                  </a:cubicBezTo>
                  <a:cubicBezTo>
                    <a:pt x="21594" y="8825"/>
                    <a:pt x="21594" y="8596"/>
                    <a:pt x="21541" y="8388"/>
                  </a:cubicBezTo>
                  <a:lnTo>
                    <a:pt x="19459" y="536"/>
                  </a:lnTo>
                  <a:cubicBezTo>
                    <a:pt x="19372" y="208"/>
                    <a:pt x="19173" y="0"/>
                    <a:pt x="18941" y="0"/>
                  </a:cubicBezTo>
                  <a:cubicBezTo>
                    <a:pt x="18868" y="0"/>
                    <a:pt x="18802" y="20"/>
                    <a:pt x="18736" y="60"/>
                  </a:cubicBezTo>
                  <a:close/>
                  <a:moveTo>
                    <a:pt x="19173" y="9589"/>
                  </a:moveTo>
                  <a:lnTo>
                    <a:pt x="16667" y="11197"/>
                  </a:lnTo>
                  <a:cubicBezTo>
                    <a:pt x="15353" y="9500"/>
                    <a:pt x="11295" y="4249"/>
                    <a:pt x="10950" y="4219"/>
                  </a:cubicBezTo>
                  <a:cubicBezTo>
                    <a:pt x="10658" y="4219"/>
                    <a:pt x="9405" y="4874"/>
                    <a:pt x="9265" y="4943"/>
                  </a:cubicBezTo>
                  <a:cubicBezTo>
                    <a:pt x="9259" y="4953"/>
                    <a:pt x="8496" y="5281"/>
                    <a:pt x="7833" y="5281"/>
                  </a:cubicBezTo>
                  <a:cubicBezTo>
                    <a:pt x="7515" y="5281"/>
                    <a:pt x="7276" y="5211"/>
                    <a:pt x="7117" y="5062"/>
                  </a:cubicBezTo>
                  <a:cubicBezTo>
                    <a:pt x="6957" y="4904"/>
                    <a:pt x="6878" y="4725"/>
                    <a:pt x="6878" y="4517"/>
                  </a:cubicBezTo>
                  <a:cubicBezTo>
                    <a:pt x="6891" y="4129"/>
                    <a:pt x="7183" y="3742"/>
                    <a:pt x="7342" y="3613"/>
                  </a:cubicBezTo>
                  <a:cubicBezTo>
                    <a:pt x="8410" y="2760"/>
                    <a:pt x="11255" y="1151"/>
                    <a:pt x="11547" y="1102"/>
                  </a:cubicBezTo>
                  <a:cubicBezTo>
                    <a:pt x="11560" y="1102"/>
                    <a:pt x="11573" y="1102"/>
                    <a:pt x="11600" y="1102"/>
                  </a:cubicBezTo>
                  <a:cubicBezTo>
                    <a:pt x="12283" y="1102"/>
                    <a:pt x="16647" y="1995"/>
                    <a:pt x="17177" y="2104"/>
                  </a:cubicBezTo>
                  <a:lnTo>
                    <a:pt x="19173" y="9589"/>
                  </a:lnTo>
                  <a:close/>
                </a:path>
              </a:pathLst>
            </a:custGeom>
            <a:solidFill>
              <a:srgbClr val="00A4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2073" name="Группа 3"/>
          <p:cNvGrpSpPr/>
          <p:nvPr/>
        </p:nvGrpSpPr>
        <p:grpSpPr>
          <a:xfrm>
            <a:off x="6389569" y="-272451"/>
            <a:ext cx="4315369" cy="6982616"/>
            <a:chOff x="0" y="0"/>
            <a:chExt cx="2913146" cy="6982615"/>
          </a:xfrm>
        </p:grpSpPr>
        <p:pic>
          <p:nvPicPr>
            <p:cNvPr id="206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13146" cy="6982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9" name="Freeform 4"/>
            <p:cNvSpPr/>
            <p:nvPr/>
          </p:nvSpPr>
          <p:spPr>
            <a:xfrm>
              <a:off x="955076" y="1541263"/>
              <a:ext cx="956904" cy="8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78"/>
                  </a:moveTo>
                  <a:lnTo>
                    <a:pt x="19399" y="18566"/>
                  </a:lnTo>
                  <a:lnTo>
                    <a:pt x="19399" y="19506"/>
                  </a:lnTo>
                  <a:lnTo>
                    <a:pt x="1762" y="19506"/>
                  </a:lnTo>
                  <a:lnTo>
                    <a:pt x="1762" y="2656"/>
                  </a:lnTo>
                  <a:lnTo>
                    <a:pt x="2566" y="2656"/>
                  </a:lnTo>
                  <a:lnTo>
                    <a:pt x="1283" y="0"/>
                  </a:lnTo>
                  <a:lnTo>
                    <a:pt x="0" y="2656"/>
                  </a:lnTo>
                  <a:lnTo>
                    <a:pt x="804" y="2656"/>
                  </a:lnTo>
                  <a:lnTo>
                    <a:pt x="804" y="20660"/>
                  </a:lnTo>
                  <a:lnTo>
                    <a:pt x="19399" y="20660"/>
                  </a:lnTo>
                  <a:lnTo>
                    <a:pt x="19399" y="21600"/>
                  </a:lnTo>
                  <a:lnTo>
                    <a:pt x="21600" y="20078"/>
                  </a:lnTo>
                  <a:close/>
                  <a:moveTo>
                    <a:pt x="3240" y="8657"/>
                  </a:moveTo>
                  <a:cubicBezTo>
                    <a:pt x="7844" y="7659"/>
                    <a:pt x="12172" y="5681"/>
                    <a:pt x="16054" y="2908"/>
                  </a:cubicBezTo>
                  <a:lnTo>
                    <a:pt x="16403" y="3713"/>
                  </a:lnTo>
                  <a:lnTo>
                    <a:pt x="17767" y="1144"/>
                  </a:lnTo>
                  <a:lnTo>
                    <a:pt x="15226" y="1018"/>
                  </a:lnTo>
                  <a:lnTo>
                    <a:pt x="15607" y="1890"/>
                  </a:lnTo>
                  <a:cubicBezTo>
                    <a:pt x="11815" y="4605"/>
                    <a:pt x="7584" y="6544"/>
                    <a:pt x="3078" y="7533"/>
                  </a:cubicBezTo>
                  <a:lnTo>
                    <a:pt x="3240" y="8657"/>
                  </a:lnTo>
                  <a:close/>
                  <a:moveTo>
                    <a:pt x="16574" y="5255"/>
                  </a:moveTo>
                  <a:cubicBezTo>
                    <a:pt x="16184" y="5255"/>
                    <a:pt x="15867" y="5642"/>
                    <a:pt x="15867" y="6108"/>
                  </a:cubicBezTo>
                  <a:lnTo>
                    <a:pt x="15867" y="17596"/>
                  </a:lnTo>
                  <a:cubicBezTo>
                    <a:pt x="15867" y="18061"/>
                    <a:pt x="16184" y="18439"/>
                    <a:pt x="16574" y="18439"/>
                  </a:cubicBezTo>
                  <a:lnTo>
                    <a:pt x="17759" y="18439"/>
                  </a:lnTo>
                  <a:cubicBezTo>
                    <a:pt x="18157" y="18439"/>
                    <a:pt x="18474" y="18061"/>
                    <a:pt x="18474" y="17596"/>
                  </a:cubicBezTo>
                  <a:lnTo>
                    <a:pt x="18474" y="6108"/>
                  </a:lnTo>
                  <a:cubicBezTo>
                    <a:pt x="18474" y="5642"/>
                    <a:pt x="18157" y="5255"/>
                    <a:pt x="17759" y="5255"/>
                  </a:cubicBezTo>
                  <a:lnTo>
                    <a:pt x="16574" y="5255"/>
                  </a:lnTo>
                  <a:close/>
                  <a:moveTo>
                    <a:pt x="12254" y="7087"/>
                  </a:moveTo>
                  <a:cubicBezTo>
                    <a:pt x="11864" y="7087"/>
                    <a:pt x="11547" y="7465"/>
                    <a:pt x="11547" y="7930"/>
                  </a:cubicBezTo>
                  <a:lnTo>
                    <a:pt x="11547" y="17596"/>
                  </a:lnTo>
                  <a:cubicBezTo>
                    <a:pt x="11547" y="18061"/>
                    <a:pt x="11864" y="18439"/>
                    <a:pt x="12254" y="18439"/>
                  </a:cubicBezTo>
                  <a:lnTo>
                    <a:pt x="13431" y="18439"/>
                  </a:lnTo>
                  <a:cubicBezTo>
                    <a:pt x="13829" y="18439"/>
                    <a:pt x="14146" y="18061"/>
                    <a:pt x="14146" y="17596"/>
                  </a:cubicBezTo>
                  <a:lnTo>
                    <a:pt x="14146" y="7930"/>
                  </a:lnTo>
                  <a:cubicBezTo>
                    <a:pt x="14146" y="7465"/>
                    <a:pt x="13829" y="7087"/>
                    <a:pt x="13431" y="7087"/>
                  </a:cubicBezTo>
                  <a:lnTo>
                    <a:pt x="12254" y="7087"/>
                  </a:lnTo>
                  <a:close/>
                  <a:moveTo>
                    <a:pt x="7934" y="8861"/>
                  </a:moveTo>
                  <a:cubicBezTo>
                    <a:pt x="7544" y="8861"/>
                    <a:pt x="7227" y="9239"/>
                    <a:pt x="7227" y="9704"/>
                  </a:cubicBezTo>
                  <a:lnTo>
                    <a:pt x="7227" y="17596"/>
                  </a:lnTo>
                  <a:cubicBezTo>
                    <a:pt x="7227" y="18061"/>
                    <a:pt x="7544" y="18439"/>
                    <a:pt x="7934" y="18439"/>
                  </a:cubicBezTo>
                  <a:lnTo>
                    <a:pt x="9127" y="18439"/>
                  </a:lnTo>
                  <a:cubicBezTo>
                    <a:pt x="9517" y="18439"/>
                    <a:pt x="9834" y="18061"/>
                    <a:pt x="9834" y="17596"/>
                  </a:cubicBezTo>
                  <a:lnTo>
                    <a:pt x="9834" y="9704"/>
                  </a:lnTo>
                  <a:cubicBezTo>
                    <a:pt x="9834" y="9239"/>
                    <a:pt x="9517" y="8861"/>
                    <a:pt x="9127" y="8861"/>
                  </a:cubicBezTo>
                  <a:lnTo>
                    <a:pt x="7934" y="8861"/>
                  </a:lnTo>
                  <a:close/>
                  <a:moveTo>
                    <a:pt x="2907" y="11769"/>
                  </a:moveTo>
                  <a:cubicBezTo>
                    <a:pt x="2907" y="11304"/>
                    <a:pt x="3224" y="10926"/>
                    <a:pt x="3622" y="10926"/>
                  </a:cubicBezTo>
                  <a:lnTo>
                    <a:pt x="4807" y="10926"/>
                  </a:lnTo>
                  <a:cubicBezTo>
                    <a:pt x="5197" y="10926"/>
                    <a:pt x="5514" y="11304"/>
                    <a:pt x="5514" y="11769"/>
                  </a:cubicBezTo>
                  <a:lnTo>
                    <a:pt x="5514" y="17596"/>
                  </a:lnTo>
                  <a:cubicBezTo>
                    <a:pt x="5514" y="18061"/>
                    <a:pt x="5197" y="18439"/>
                    <a:pt x="4807" y="18439"/>
                  </a:cubicBezTo>
                  <a:lnTo>
                    <a:pt x="3622" y="18439"/>
                  </a:lnTo>
                  <a:cubicBezTo>
                    <a:pt x="3224" y="18439"/>
                    <a:pt x="2907" y="18061"/>
                    <a:pt x="2907" y="17596"/>
                  </a:cubicBezTo>
                  <a:lnTo>
                    <a:pt x="2907" y="11769"/>
                  </a:lnTo>
                  <a:close/>
                </a:path>
              </a:pathLst>
            </a:custGeom>
            <a:solidFill>
              <a:srgbClr val="620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0071643" y="2574889"/>
            <a:ext cx="418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8. Talleres</a:t>
            </a:r>
            <a:r>
              <a:rPr lang="es-ES" sz="4800" spc="115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endParaRPr lang="es-ES" sz="4800" dirty="0" smtClean="0">
              <a:solidFill>
                <a:srgbClr val="005575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ctr"/>
            <a:r>
              <a:rPr lang="es-ES" sz="48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4800" spc="12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 algn="ctr"/>
            <a:r>
              <a:rPr lang="es-ES" sz="48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sensibilización</a:t>
            </a:r>
            <a:endParaRPr lang="es-MX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5185" t="52900" r="32179" b="42189"/>
          <a:stretch/>
        </p:blipFill>
        <p:spPr>
          <a:xfrm>
            <a:off x="7461464" y="811247"/>
            <a:ext cx="1814920" cy="190134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l="65185" t="52900" r="32179" b="42189"/>
          <a:stretch/>
        </p:blipFill>
        <p:spPr>
          <a:xfrm>
            <a:off x="4293474" y="2712594"/>
            <a:ext cx="1814920" cy="190134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65185" t="52900" r="32179" b="42189"/>
          <a:stretch/>
        </p:blipFill>
        <p:spPr>
          <a:xfrm>
            <a:off x="750812" y="1119467"/>
            <a:ext cx="1814920" cy="1901347"/>
          </a:xfrm>
          <a:prstGeom prst="rect">
            <a:avLst/>
          </a:prstGeom>
        </p:spPr>
      </p:pic>
      <p:sp>
        <p:nvSpPr>
          <p:cNvPr id="25" name="Text Box 3"/>
          <p:cNvSpPr txBox="1"/>
          <p:nvPr/>
        </p:nvSpPr>
        <p:spPr>
          <a:xfrm>
            <a:off x="483740" y="104752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6" name="Text Box 3"/>
          <p:cNvSpPr txBox="1"/>
          <p:nvPr/>
        </p:nvSpPr>
        <p:spPr>
          <a:xfrm>
            <a:off x="3956493" y="7651632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7" name="Text Box 3"/>
          <p:cNvSpPr txBox="1"/>
          <p:nvPr/>
        </p:nvSpPr>
        <p:spPr>
          <a:xfrm>
            <a:off x="7279634" y="0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6584" y="1458428"/>
            <a:ext cx="2612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Convocar a las organizaciones de la sociedad civil y personas funcionarias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públicas en las entidades federativas para sensibilizar y socializar las características y alcances de los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ejercicios locales de Gobierno Abierto.</a:t>
            </a:r>
            <a:endParaRPr lang="es-MX" b="1" dirty="0"/>
          </a:p>
        </p:txBody>
      </p:sp>
      <p:sp>
        <p:nvSpPr>
          <p:cNvPr id="5" name="Rectángulo 4"/>
          <p:cNvSpPr/>
          <p:nvPr/>
        </p:nvSpPr>
        <p:spPr>
          <a:xfrm>
            <a:off x="3753121" y="3967354"/>
            <a:ext cx="2834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Capacitar al mayor número de 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personas</a:t>
            </a:r>
            <a:r>
              <a:rPr lang="es-ES" b="1" spc="-30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previamente</a:t>
            </a:r>
            <a:r>
              <a:rPr lang="es-ES" b="1" spc="-2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b="1" spc="-2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su</a:t>
            </a:r>
            <a:r>
              <a:rPr lang="es-ES" b="1" spc="-25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participación</a:t>
            </a:r>
            <a:r>
              <a:rPr lang="es-ES" b="1" spc="-25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b="1" spc="-2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b="1" spc="-3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mesas</a:t>
            </a:r>
            <a:r>
              <a:rPr lang="es-ES" b="1" spc="-2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b="1" spc="-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-creación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endParaRPr lang="es-MX" b="1" dirty="0"/>
          </a:p>
        </p:txBody>
      </p:sp>
      <p:sp>
        <p:nvSpPr>
          <p:cNvPr id="6" name="Rectángulo 5"/>
          <p:cNvSpPr/>
          <p:nvPr/>
        </p:nvSpPr>
        <p:spPr>
          <a:xfrm>
            <a:off x="7117257" y="2143651"/>
            <a:ext cx="2794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Talleres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sensibilización</a:t>
            </a:r>
            <a:r>
              <a:rPr lang="es-ES" b="1" spc="-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</a:t>
            </a:r>
            <a:r>
              <a:rPr lang="es-ES" b="1" spc="-4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personas</a:t>
            </a:r>
            <a:r>
              <a:rPr lang="es-ES" b="1" spc="-4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funcionarias</a:t>
            </a:r>
            <a:r>
              <a:rPr lang="es-ES" b="1" spc="-4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públicas</a:t>
            </a:r>
            <a:r>
              <a:rPr lang="es-ES" b="1" spc="-4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b="1" spc="-4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sociedad</a:t>
            </a:r>
            <a:r>
              <a:rPr lang="es-ES" b="1" spc="-4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civil</a:t>
            </a:r>
            <a:r>
              <a:rPr lang="es-ES" b="1" spc="-2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 participarán en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 mesas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 </a:t>
            </a:r>
            <a:r>
              <a:rPr lang="es-ES" b="1" dirty="0" err="1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</a:t>
            </a:r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-creación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8160300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Группа 1"/>
          <p:cNvGrpSpPr/>
          <p:nvPr/>
        </p:nvGrpSpPr>
        <p:grpSpPr>
          <a:xfrm>
            <a:off x="6506377" y="677070"/>
            <a:ext cx="9022093" cy="2243138"/>
            <a:chOff x="0" y="0"/>
            <a:chExt cx="6845283" cy="2243137"/>
          </a:xfrm>
        </p:grpSpPr>
        <p:pic>
          <p:nvPicPr>
            <p:cNvPr id="180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6" name="Рисунок 6" descr="Рисунок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96610" y="700879"/>
              <a:ext cx="876301" cy="730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2" name="Группа 2"/>
          <p:cNvGrpSpPr/>
          <p:nvPr/>
        </p:nvGrpSpPr>
        <p:grpSpPr>
          <a:xfrm>
            <a:off x="7023117" y="2993232"/>
            <a:ext cx="8469304" cy="2243138"/>
            <a:chOff x="0" y="0"/>
            <a:chExt cx="6845283" cy="2243137"/>
          </a:xfrm>
        </p:grpSpPr>
        <p:pic>
          <p:nvPicPr>
            <p:cNvPr id="180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1" name="Рисунок 7" descr="Рисунок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22807" y="762792"/>
              <a:ext cx="711201" cy="636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7" name="Группа 3"/>
          <p:cNvGrpSpPr/>
          <p:nvPr/>
        </p:nvGrpSpPr>
        <p:grpSpPr>
          <a:xfrm>
            <a:off x="6506378" y="5339555"/>
            <a:ext cx="9022092" cy="2243139"/>
            <a:chOff x="0" y="0"/>
            <a:chExt cx="6845283" cy="2243137"/>
          </a:xfrm>
        </p:grpSpPr>
        <p:pic>
          <p:nvPicPr>
            <p:cNvPr id="181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6" name="Рисунок 8" descr="Рисунок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07721" y="831057"/>
              <a:ext cx="881064" cy="587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18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5808" y="1593865"/>
            <a:ext cx="5329239" cy="50418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23" name="Рисунок 4" descr="Рисунок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86412" y="4075112"/>
            <a:ext cx="1924051" cy="9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4" name="Рисунок 5" descr="Рисунок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92675" y="5780087"/>
            <a:ext cx="2062164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5" name="Рисунок 3" descr="Рисунок 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92675" y="1768475"/>
            <a:ext cx="2062164" cy="7350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1448880" y="3452722"/>
            <a:ext cx="3796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9</a:t>
            </a:r>
            <a:r>
              <a:rPr lang="es-ES" sz="36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Instalación de mesas de </a:t>
            </a:r>
            <a:r>
              <a:rPr lang="es-ES" sz="3600" dirty="0" err="1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</a:t>
            </a:r>
            <a:r>
              <a:rPr lang="es-ES" sz="36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-creación</a:t>
            </a:r>
            <a:endParaRPr lang="es-MX" sz="3600" dirty="0"/>
          </a:p>
        </p:txBody>
      </p:sp>
      <p:sp>
        <p:nvSpPr>
          <p:cNvPr id="26" name="Text Box 3"/>
          <p:cNvSpPr txBox="1"/>
          <p:nvPr/>
        </p:nvSpPr>
        <p:spPr>
          <a:xfrm>
            <a:off x="4132658" y="1142852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712803" y="1110344"/>
            <a:ext cx="1133821" cy="12573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863173" y="3319165"/>
            <a:ext cx="1133821" cy="12573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707088" y="5562303"/>
            <a:ext cx="1289906" cy="1257300"/>
          </a:xfrm>
          <a:prstGeom prst="rect">
            <a:avLst/>
          </a:prstGeom>
        </p:spPr>
      </p:pic>
      <p:sp>
        <p:nvSpPr>
          <p:cNvPr id="30" name="Text Box 3"/>
          <p:cNvSpPr txBox="1"/>
          <p:nvPr/>
        </p:nvSpPr>
        <p:spPr>
          <a:xfrm>
            <a:off x="5297496" y="3395427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31" name="Text Box 3"/>
          <p:cNvSpPr txBox="1"/>
          <p:nvPr/>
        </p:nvSpPr>
        <p:spPr>
          <a:xfrm>
            <a:off x="4892675" y="5470200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27913" y="1148964"/>
            <a:ext cx="736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Establecer espacios de participación equilibrados que permitan la construcción conjunta y consensuada de compromisos de gobierno abierto, privilegiando el diálogo y analizando la factibilidad de las propuestas.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7748062" y="3598416"/>
            <a:ext cx="6882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Generar la logística necesaria por parte del Secretariado Técnico Local para el </a:t>
            </a:r>
            <a:r>
              <a:rPr lang="es-ES" dirty="0" smtClean="0"/>
              <a:t>desarrollo </a:t>
            </a:r>
            <a:r>
              <a:rPr lang="es-ES" dirty="0"/>
              <a:t>de las mesas de </a:t>
            </a:r>
            <a:r>
              <a:rPr lang="es-ES" dirty="0" err="1" smtClean="0"/>
              <a:t>co</a:t>
            </a:r>
            <a:r>
              <a:rPr lang="es-ES" dirty="0" smtClean="0"/>
              <a:t>-creación </a:t>
            </a:r>
            <a:r>
              <a:rPr lang="es-ES" dirty="0"/>
              <a:t>cuyo resultado permitirá el establecimiento de compromisos de gobierno abierto.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7482225" y="6134430"/>
            <a:ext cx="71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Instalación de mesas de </a:t>
            </a:r>
            <a:r>
              <a:rPr lang="es-ES" dirty="0" err="1" smtClean="0"/>
              <a:t>co</a:t>
            </a:r>
            <a:r>
              <a:rPr lang="es-ES" dirty="0" smtClean="0"/>
              <a:t>-creación </a:t>
            </a:r>
            <a:r>
              <a:rPr lang="es-ES" dirty="0"/>
              <a:t>por parte del Secretariado Técnico Local.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08488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9846" y="0"/>
            <a:ext cx="4032251" cy="811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5" name="Рисунок 17" descr="Рисунок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0121" y="-65314"/>
            <a:ext cx="4030663" cy="8112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2"/>
          <p:cNvSpPr/>
          <p:nvPr/>
        </p:nvSpPr>
        <p:spPr>
          <a:xfrm>
            <a:off x="3194026" y="531705"/>
            <a:ext cx="9474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10. Acta</a:t>
            </a:r>
            <a:r>
              <a:rPr lang="es-ES" sz="3200" spc="-95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3200" spc="-9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resultados</a:t>
            </a:r>
            <a:r>
              <a:rPr lang="es-ES" sz="3200" spc="-9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3200" spc="-9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sz="3200" spc="-9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mesas</a:t>
            </a:r>
            <a:r>
              <a:rPr lang="es-ES" sz="3200" spc="-9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3200" spc="-9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 err="1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-creación</a:t>
            </a:r>
            <a:endParaRPr lang="es-MX" sz="3200" dirty="0"/>
          </a:p>
        </p:txBody>
      </p:sp>
      <p:sp>
        <p:nvSpPr>
          <p:cNvPr id="16" name="Text Box 3"/>
          <p:cNvSpPr txBox="1"/>
          <p:nvPr/>
        </p:nvSpPr>
        <p:spPr>
          <a:xfrm>
            <a:off x="1315384" y="1550664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6085097" y="1550664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1100988" y="2931066"/>
            <a:ext cx="2964028" cy="31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2000" dirty="0"/>
              <a:t>Documentar los resultados acordados en las mesas de </a:t>
            </a:r>
            <a:r>
              <a:rPr lang="es-ES" sz="2000" dirty="0" err="1"/>
              <a:t>cocreación</a:t>
            </a:r>
            <a:r>
              <a:rPr lang="es-ES" sz="2000" dirty="0"/>
              <a:t>, y que las y los involucrados puedan revisar que sus opiniones estén señaladas previamente a la publicación del Plan de Acción Local.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0739147" y="1550664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49294" y="2931066"/>
            <a:ext cx="32820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Tener un documento firmado y </a:t>
            </a:r>
            <a:r>
              <a:rPr lang="es-ES" sz="2000" b="1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publi</a:t>
            </a:r>
            <a:r>
              <a:rPr lang="es-ES" sz="2000" b="1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cado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por las autoridades y ciudadanía en general</a:t>
            </a:r>
            <a:r>
              <a:rPr lang="es-ES" sz="2000" b="1" spc="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donde se ubiquen con claridad </a:t>
            </a:r>
            <a:r>
              <a:rPr lang="es-ES" sz="2000" b="1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los compromisos</a:t>
            </a:r>
            <a:r>
              <a:rPr lang="es-ES" sz="2000" b="1" spc="5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asumidos</a:t>
            </a:r>
            <a:r>
              <a:rPr lang="es-ES" sz="2000" b="1" spc="-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durante</a:t>
            </a:r>
            <a:r>
              <a:rPr lang="es-ES" sz="2000" b="1" spc="-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las mesas</a:t>
            </a:r>
            <a:r>
              <a:rPr lang="es-ES" sz="2000" b="1" spc="-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 </a:t>
            </a:r>
            <a:r>
              <a:rPr lang="es-ES" sz="2000" b="1" dirty="0" err="1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co</a:t>
            </a:r>
            <a:r>
              <a:rPr lang="es-ES" sz="2000" b="1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-creación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.</a:t>
            </a:r>
            <a:endParaRPr lang="es-MX" sz="2000" b="1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548535" y="2931066"/>
            <a:ext cx="30534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Acta</a:t>
            </a:r>
            <a:r>
              <a:rPr lang="es-ES" sz="2000" b="1" spc="25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</a:t>
            </a:r>
            <a:r>
              <a:rPr lang="es-ES" sz="2000" b="1" spc="25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resultados</a:t>
            </a:r>
            <a:r>
              <a:rPr lang="es-ES" sz="2000" b="1" spc="25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</a:t>
            </a:r>
            <a:r>
              <a:rPr lang="es-ES" sz="2000" b="1" spc="25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las</a:t>
            </a:r>
            <a:r>
              <a:rPr lang="es-ES" sz="2000" b="1" spc="25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mesas</a:t>
            </a:r>
            <a:r>
              <a:rPr lang="es-ES" sz="2000" b="1" spc="25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</a:t>
            </a:r>
            <a:r>
              <a:rPr lang="es-ES" sz="2000" b="1" dirty="0"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co</a:t>
            </a:r>
            <a:r>
              <a:rPr lang="es-ES" sz="2000" b="1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-creación</a:t>
            </a:r>
            <a:r>
              <a:rPr lang="es-ES" sz="2000" b="1" spc="-70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firmada</a:t>
            </a:r>
            <a:r>
              <a:rPr lang="es-ES" sz="2000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por</a:t>
            </a:r>
            <a:r>
              <a:rPr lang="es-ES" sz="2000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las</a:t>
            </a:r>
            <a:r>
              <a:rPr lang="es-ES" sz="2000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personas</a:t>
            </a:r>
            <a:r>
              <a:rPr lang="es-ES" sz="2000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participantes</a:t>
            </a:r>
            <a:endParaRPr lang="es-MX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18208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Agrupar"/>
          <p:cNvGrpSpPr/>
          <p:nvPr/>
        </p:nvGrpSpPr>
        <p:grpSpPr>
          <a:xfrm>
            <a:off x="355739" y="2079573"/>
            <a:ext cx="3552128" cy="5447899"/>
            <a:chOff x="0" y="0"/>
            <a:chExt cx="3552126" cy="5447897"/>
          </a:xfrm>
        </p:grpSpPr>
        <p:pic>
          <p:nvPicPr>
            <p:cNvPr id="994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52126" cy="5447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5" name="Рисунок 20" descr="Рисунок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602" y="570444"/>
              <a:ext cx="2438922" cy="1729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0" name="Прямоугольник 3"/>
          <p:cNvSpPr txBox="1"/>
          <p:nvPr/>
        </p:nvSpPr>
        <p:spPr>
          <a:xfrm>
            <a:off x="2815088" y="314390"/>
            <a:ext cx="90002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7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spcBef>
                <a:spcPts val="485"/>
              </a:spcBef>
              <a:tabLst>
                <a:tab pos="360045" algn="l"/>
              </a:tabLst>
            </a:pPr>
            <a:r>
              <a:rPr lang="es-ES" sz="4400" spc="-7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11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	Publicación del Plan de </a:t>
            </a:r>
            <a:r>
              <a:rPr lang="es-ES" sz="4400" spc="-7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Acción</a:t>
            </a:r>
            <a:endParaRPr lang="es-MX" sz="4400" spc="-7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7" name="Agrupar"/>
          <p:cNvGrpSpPr/>
          <p:nvPr/>
        </p:nvGrpSpPr>
        <p:grpSpPr>
          <a:xfrm>
            <a:off x="3674100" y="2066219"/>
            <a:ext cx="3552128" cy="5447899"/>
            <a:chOff x="0" y="0"/>
            <a:chExt cx="3552126" cy="5447897"/>
          </a:xfrm>
        </p:grpSpPr>
        <p:pic>
          <p:nvPicPr>
            <p:cNvPr id="10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52126" cy="5447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Рисунок 20" descr="Рисунок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602" y="570444"/>
              <a:ext cx="2438922" cy="1729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" name="Прямоугольник 24"/>
          <p:cNvSpPr txBox="1"/>
          <p:nvPr/>
        </p:nvSpPr>
        <p:spPr>
          <a:xfrm>
            <a:off x="912341" y="2935495"/>
            <a:ext cx="25110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 smtClean="0">
                <a:solidFill>
                  <a:srgbClr val="990000"/>
                </a:solidFill>
              </a:rPr>
              <a:t>Descripción</a:t>
            </a:r>
            <a:endParaRPr sz="1800" dirty="0">
              <a:solidFill>
                <a:srgbClr val="990000"/>
              </a:solidFill>
            </a:endParaRPr>
          </a:p>
        </p:txBody>
      </p:sp>
      <p:sp>
        <p:nvSpPr>
          <p:cNvPr id="105" name="Прямоугольник 24"/>
          <p:cNvSpPr txBox="1"/>
          <p:nvPr/>
        </p:nvSpPr>
        <p:spPr>
          <a:xfrm>
            <a:off x="4155459" y="2965454"/>
            <a:ext cx="25110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 smtClean="0">
                <a:solidFill>
                  <a:srgbClr val="990000"/>
                </a:solidFill>
              </a:rPr>
              <a:t>Meta</a:t>
            </a:r>
            <a:endParaRPr sz="1800" dirty="0">
              <a:solidFill>
                <a:srgbClr val="990000"/>
              </a:solidFill>
            </a:endParaRPr>
          </a:p>
        </p:txBody>
      </p:sp>
      <p:grpSp>
        <p:nvGrpSpPr>
          <p:cNvPr id="118" name="Agrupar"/>
          <p:cNvGrpSpPr/>
          <p:nvPr/>
        </p:nvGrpSpPr>
        <p:grpSpPr>
          <a:xfrm>
            <a:off x="7104289" y="2131533"/>
            <a:ext cx="3552128" cy="5447899"/>
            <a:chOff x="0" y="0"/>
            <a:chExt cx="3552126" cy="5447897"/>
          </a:xfrm>
        </p:grpSpPr>
        <p:pic>
          <p:nvPicPr>
            <p:cNvPr id="11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52126" cy="5447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Рисунок 20" descr="Рисунок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602" y="570444"/>
              <a:ext cx="2438922" cy="1729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Прямоугольник 24"/>
          <p:cNvSpPr txBox="1"/>
          <p:nvPr/>
        </p:nvSpPr>
        <p:spPr>
          <a:xfrm>
            <a:off x="7685776" y="2965454"/>
            <a:ext cx="25110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 smtClean="0">
                <a:solidFill>
                  <a:srgbClr val="990000"/>
                </a:solidFill>
              </a:rPr>
              <a:t>Indicador</a:t>
            </a:r>
            <a:endParaRPr sz="1800" dirty="0">
              <a:solidFill>
                <a:srgbClr val="99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7575" y="4081773"/>
            <a:ext cx="2416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El objetivo es publicar, difundir y dar seguimiento a los compromisos de gobierno</a:t>
            </a:r>
            <a:r>
              <a:rPr lang="es-ES" b="1" spc="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abierto</a:t>
            </a:r>
            <a:r>
              <a:rPr lang="es-ES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que</a:t>
            </a:r>
            <a:r>
              <a:rPr lang="es-ES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es-ES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generaron</a:t>
            </a:r>
            <a:r>
              <a:rPr lang="es-ES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en</a:t>
            </a:r>
            <a:r>
              <a:rPr lang="es-ES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las</a:t>
            </a:r>
            <a:r>
              <a:rPr lang="es-ES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mesas</a:t>
            </a:r>
            <a:r>
              <a:rPr lang="es-ES" b="1" spc="-6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de</a:t>
            </a:r>
            <a:r>
              <a:rPr lang="es-ES" b="1" spc="-6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co</a:t>
            </a:r>
            <a:r>
              <a:rPr lang="es-ES" b="1" dirty="0" smtClean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-creación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MX" b="1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30702" y="3640887"/>
            <a:ext cx="2577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Publicar el Plan de Acción Local en </a:t>
            </a:r>
            <a:r>
              <a:rPr lang="es-ES" b="1" dirty="0" smtClean="0"/>
              <a:t>las páginas </a:t>
            </a:r>
            <a:r>
              <a:rPr lang="es-ES" b="1" dirty="0"/>
              <a:t>oficiales de las instituciones, los </a:t>
            </a:r>
            <a:r>
              <a:rPr lang="es-ES" b="1" dirty="0" smtClean="0"/>
              <a:t>organismos garantes </a:t>
            </a:r>
            <a:r>
              <a:rPr lang="es-ES" b="1" dirty="0"/>
              <a:t>de transparencia y como buena práctica en la página del INAI destinada a la Estrategia </a:t>
            </a:r>
            <a:r>
              <a:rPr lang="es-ES" b="1" dirty="0" err="1" smtClean="0"/>
              <a:t>co</a:t>
            </a:r>
            <a:r>
              <a:rPr lang="es-ES" b="1" dirty="0" smtClean="0"/>
              <a:t>-creación </a:t>
            </a:r>
            <a:r>
              <a:rPr lang="es-ES" b="1" dirty="0"/>
              <a:t>desde lo local.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13658" y="4497287"/>
            <a:ext cx="2133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El Plan de Acción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Local es publicado.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7567275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Группа 1"/>
          <p:cNvGrpSpPr/>
          <p:nvPr/>
        </p:nvGrpSpPr>
        <p:grpSpPr>
          <a:xfrm>
            <a:off x="6506377" y="677070"/>
            <a:ext cx="9022093" cy="2243138"/>
            <a:chOff x="0" y="0"/>
            <a:chExt cx="6845283" cy="2243137"/>
          </a:xfrm>
        </p:grpSpPr>
        <p:pic>
          <p:nvPicPr>
            <p:cNvPr id="180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6" name="Рисунок 6" descr="Рисунок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96610" y="700879"/>
              <a:ext cx="876301" cy="730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2" name="Группа 2"/>
          <p:cNvGrpSpPr/>
          <p:nvPr/>
        </p:nvGrpSpPr>
        <p:grpSpPr>
          <a:xfrm>
            <a:off x="7023117" y="2993232"/>
            <a:ext cx="8469304" cy="2243138"/>
            <a:chOff x="0" y="0"/>
            <a:chExt cx="6845283" cy="2243137"/>
          </a:xfrm>
        </p:grpSpPr>
        <p:pic>
          <p:nvPicPr>
            <p:cNvPr id="180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1" name="Рисунок 7" descr="Рисунок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22807" y="762792"/>
              <a:ext cx="711201" cy="636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7" name="Группа 3"/>
          <p:cNvGrpSpPr/>
          <p:nvPr/>
        </p:nvGrpSpPr>
        <p:grpSpPr>
          <a:xfrm>
            <a:off x="6506378" y="5391943"/>
            <a:ext cx="9022092" cy="2243139"/>
            <a:chOff x="0" y="0"/>
            <a:chExt cx="6845283" cy="2243137"/>
          </a:xfrm>
        </p:grpSpPr>
        <p:pic>
          <p:nvPicPr>
            <p:cNvPr id="181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5283" cy="224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6" name="Рисунок 8" descr="Рисунок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07721" y="831057"/>
              <a:ext cx="881064" cy="587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18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875" y="1597025"/>
            <a:ext cx="5329239" cy="50418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23" name="Рисунок 4" descr="Рисунок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86412" y="4075112"/>
            <a:ext cx="1924051" cy="9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4" name="Рисунок 5" descr="Рисунок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92675" y="5780087"/>
            <a:ext cx="2062164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5" name="Рисунок 3" descr="Рисунок 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92675" y="1768475"/>
            <a:ext cx="2062164" cy="7350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1448880" y="3452722"/>
            <a:ext cx="3796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12.	Página web con la información del ejercicio y avances del Plan de </a:t>
            </a:r>
            <a:r>
              <a:rPr lang="es-ES" sz="24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acción.</a:t>
            </a:r>
            <a:endParaRPr lang="es-MX" sz="2400" dirty="0"/>
          </a:p>
        </p:txBody>
      </p:sp>
      <p:sp>
        <p:nvSpPr>
          <p:cNvPr id="26" name="Text Box 3"/>
          <p:cNvSpPr txBox="1"/>
          <p:nvPr/>
        </p:nvSpPr>
        <p:spPr>
          <a:xfrm>
            <a:off x="4132658" y="1142852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712803" y="1110344"/>
            <a:ext cx="1133821" cy="12573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863173" y="3319165"/>
            <a:ext cx="1133821" cy="12573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0"/>
          <a:srcRect l="70206" t="45759" r="25527" b="45536"/>
          <a:stretch/>
        </p:blipFill>
        <p:spPr>
          <a:xfrm>
            <a:off x="12707088" y="5562303"/>
            <a:ext cx="1289906" cy="1257300"/>
          </a:xfrm>
          <a:prstGeom prst="rect">
            <a:avLst/>
          </a:prstGeom>
        </p:spPr>
      </p:pic>
      <p:sp>
        <p:nvSpPr>
          <p:cNvPr id="30" name="Text Box 3"/>
          <p:cNvSpPr txBox="1"/>
          <p:nvPr/>
        </p:nvSpPr>
        <p:spPr>
          <a:xfrm>
            <a:off x="5297496" y="3395427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31" name="Text Box 3"/>
          <p:cNvSpPr txBox="1"/>
          <p:nvPr/>
        </p:nvSpPr>
        <p:spPr>
          <a:xfrm>
            <a:off x="4892675" y="5470200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384883" y="1164746"/>
            <a:ext cx="7369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Rendir cuentas sobre los avances del plan de acción local de gobierno abierto y documentar la experiencia. La página web se alojará en el </a:t>
            </a:r>
            <a:r>
              <a:rPr lang="es-ES" sz="1600" dirty="0" err="1"/>
              <a:t>micrositio</a:t>
            </a:r>
            <a:r>
              <a:rPr lang="es-ES" sz="1600" dirty="0"/>
              <a:t> del organismo de acceso a la información y transparencia y tendrá un vínculo visible desde las Secretarías de estado de la entidad federativa</a:t>
            </a:r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7748062" y="3693745"/>
            <a:ext cx="6882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Desarrollar una página web que </a:t>
            </a:r>
            <a:r>
              <a:rPr lang="es-ES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permita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conocer el avance, cumplimiento y pendientes en la implementación del Plan de Acción Local.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7482225" y="5936883"/>
            <a:ext cx="71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Página web que incluye una herramienta de control y monitoreo actualizada sobre la </a:t>
            </a:r>
            <a:r>
              <a:rPr lang="es-ES" dirty="0" smtClean="0"/>
              <a:t>implementación </a:t>
            </a:r>
            <a:r>
              <a:rPr lang="es-ES" dirty="0"/>
              <a:t>del Plan de Acción Local.</a:t>
            </a:r>
          </a:p>
        </p:txBody>
      </p:sp>
    </p:spTree>
    <p:extLst>
      <p:ext uri="{BB962C8B-B14F-4D97-AF65-F5344CB8AC3E}">
        <p14:creationId xmlns:p14="http://schemas.microsoft.com/office/powerpoint/2010/main" val="127996331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Прямоугольник 3"/>
          <p:cNvSpPr txBox="1"/>
          <p:nvPr/>
        </p:nvSpPr>
        <p:spPr>
          <a:xfrm>
            <a:off x="5397770" y="810521"/>
            <a:ext cx="39249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13. Informe 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sym typeface="Helvetica"/>
              </a:rPr>
              <a:t>intermedio y final de cumplimiento del Plan de acción</a:t>
            </a: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77" y="1087154"/>
            <a:ext cx="4724462" cy="526465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8007" y="4104358"/>
            <a:ext cx="4724463" cy="47620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5939" y="1107063"/>
            <a:ext cx="4724462" cy="52447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5" name="Text Box 3"/>
          <p:cNvSpPr txBox="1"/>
          <p:nvPr/>
        </p:nvSpPr>
        <p:spPr>
          <a:xfrm>
            <a:off x="1641389" y="1387780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6" name="Text Box 3"/>
          <p:cNvSpPr txBox="1"/>
          <p:nvPr/>
        </p:nvSpPr>
        <p:spPr>
          <a:xfrm>
            <a:off x="6092618" y="4342484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47" name="Text Box 3"/>
          <p:cNvSpPr txBox="1"/>
          <p:nvPr/>
        </p:nvSpPr>
        <p:spPr>
          <a:xfrm>
            <a:off x="11000551" y="1387780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10835" y="2904029"/>
            <a:ext cx="33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El objetivo es informar los avances y retos en la implementación de los Planes de</a:t>
            </a:r>
            <a:r>
              <a:rPr lang="es-ES" b="1" spc="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Acción Locales.</a:t>
            </a:r>
            <a:endParaRPr lang="es-MX" b="1" dirty="0"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62067" y="5885221"/>
            <a:ext cx="3478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Generar</a:t>
            </a:r>
            <a:r>
              <a:rPr lang="es-ES" b="1" spc="10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dos</a:t>
            </a:r>
            <a:r>
              <a:rPr lang="es-ES" b="1" spc="9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documentos</a:t>
            </a:r>
            <a:r>
              <a:rPr lang="es-ES" b="1" spc="10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que</a:t>
            </a:r>
            <a:r>
              <a:rPr lang="es-ES" b="1" spc="9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describan</a:t>
            </a:r>
            <a:r>
              <a:rPr lang="es-ES" b="1" spc="10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el</a:t>
            </a:r>
            <a:r>
              <a:rPr lang="es-ES" b="1" spc="9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alcance</a:t>
            </a:r>
            <a:r>
              <a:rPr lang="es-ES" b="1" spc="10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</a:t>
            </a:r>
            <a:r>
              <a:rPr lang="es-ES" b="1" spc="9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la</a:t>
            </a:r>
            <a:r>
              <a:rPr lang="es-ES" b="1" spc="10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implementación</a:t>
            </a:r>
            <a:r>
              <a:rPr lang="es-ES" b="1" spc="10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del</a:t>
            </a:r>
            <a:r>
              <a:rPr lang="es-ES" b="1" spc="9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Plan</a:t>
            </a:r>
            <a:r>
              <a:rPr lang="es-ES" b="1" spc="10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</a:t>
            </a:r>
            <a:r>
              <a:rPr lang="es-ES" b="1" spc="-25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Acción</a:t>
            </a:r>
            <a:r>
              <a:rPr lang="es-ES" b="1" spc="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Local.</a:t>
            </a:r>
            <a:endParaRPr lang="es-MX" b="1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58149" y="2904029"/>
            <a:ext cx="3853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25450" algn="ctr"/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Se</a:t>
            </a:r>
            <a:r>
              <a:rPr lang="es-ES" b="1" spc="-2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genera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un</a:t>
            </a:r>
            <a:r>
              <a:rPr lang="es-ES" b="1" spc="-2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informe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intermedio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y</a:t>
            </a:r>
            <a:r>
              <a:rPr lang="es-ES" b="1" spc="-2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un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informe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final</a:t>
            </a:r>
            <a:r>
              <a:rPr lang="es-ES" b="1" spc="-2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sobre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el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avance</a:t>
            </a:r>
            <a:r>
              <a:rPr lang="es-ES" b="1" spc="-2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o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cumplimiento</a:t>
            </a:r>
            <a:r>
              <a:rPr lang="es-ES" b="1" spc="-2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del</a:t>
            </a:r>
            <a:r>
              <a:rPr lang="es-ES" b="1" dirty="0"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Plan</a:t>
            </a:r>
            <a:r>
              <a:rPr lang="es-ES" b="1" spc="-1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de</a:t>
            </a:r>
            <a:r>
              <a:rPr lang="es-ES" b="1" spc="-10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Acción</a:t>
            </a:r>
            <a:r>
              <a:rPr lang="es-ES" b="1" spc="-15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+mn-lt"/>
                <a:ea typeface="Microsoft Sans Serif" panose="020B0604020202020204" pitchFamily="34" charset="0"/>
              </a:rPr>
              <a:t>Local.</a:t>
            </a:r>
            <a:endParaRPr lang="es-MX" b="1" dirty="0">
              <a:latin typeface="+mn-lt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4280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09A8A43-BC89-43C2-9DC0-778E14A55427}"/>
              </a:ext>
            </a:extLst>
          </p:cNvPr>
          <p:cNvSpPr/>
          <p:nvPr/>
        </p:nvSpPr>
        <p:spPr>
          <a:xfrm>
            <a:off x="1" y="671381"/>
            <a:ext cx="14630399" cy="22206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A73EC5-6024-47E2-8C93-E646CD12DE76}"/>
              </a:ext>
            </a:extLst>
          </p:cNvPr>
          <p:cNvSpPr txBox="1"/>
          <p:nvPr/>
        </p:nvSpPr>
        <p:spPr>
          <a:xfrm>
            <a:off x="773197" y="3289940"/>
            <a:ext cx="1260706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160" dirty="0">
              <a:solidFill>
                <a:schemeClr val="bg1"/>
              </a:solidFill>
              <a:latin typeface="Raleway" panose="020B0503030101060003" pitchFamily="34" charset="77"/>
            </a:endParaRPr>
          </a:p>
          <a:p>
            <a:r>
              <a:rPr lang="es-MX" sz="2160" dirty="0" smtClean="0">
                <a:solidFill>
                  <a:schemeClr val="bg1"/>
                </a:solidFill>
                <a:latin typeface="Raleway" panose="020B0503030101060003" pitchFamily="34" charset="77"/>
              </a:rPr>
              <a:t>elazcanot</a:t>
            </a:r>
            <a:r>
              <a:rPr lang="es-MX" sz="2160" dirty="0" smtClean="0">
                <a:solidFill>
                  <a:schemeClr val="bg1"/>
                </a:solidFill>
                <a:latin typeface="Raleway" panose="020B0503030101060003" pitchFamily="34" charset="77"/>
              </a:rPr>
              <a:t>@iacip-gto.org.mx</a:t>
            </a:r>
            <a:endParaRPr lang="es-MX" sz="2160" dirty="0">
              <a:solidFill>
                <a:schemeClr val="bg1"/>
              </a:solidFill>
              <a:latin typeface="Raleway" panose="020B0503030101060003" pitchFamily="34" charset="77"/>
            </a:endParaRPr>
          </a:p>
          <a:p>
            <a:r>
              <a:rPr lang="es-ES_tradnl" sz="2160" dirty="0">
                <a:solidFill>
                  <a:schemeClr val="bg1"/>
                </a:solidFill>
                <a:latin typeface="Raleway" panose="020B0503030101060003" pitchFamily="34" charset="77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www.iacip-gto.org.mx</a:t>
            </a:r>
            <a:endParaRPr lang="es-ES_tradnl" sz="2160" dirty="0">
              <a:solidFill>
                <a:schemeClr val="bg1"/>
              </a:solidFill>
              <a:latin typeface="Raleway" panose="020B0503030101060003" pitchFamily="34" charset="77"/>
            </a:endParaRPr>
          </a:p>
          <a:p>
            <a:endParaRPr lang="es-ES_tradnl" sz="2880" dirty="0">
              <a:solidFill>
                <a:schemeClr val="bg1"/>
              </a:solidFill>
              <a:latin typeface="Raleway" panose="020B0503030101060003" pitchFamily="34" charset="77"/>
            </a:endParaRPr>
          </a:p>
          <a:p>
            <a:r>
              <a:rPr lang="es-ES_tradnl" sz="2880" b="1" dirty="0">
                <a:solidFill>
                  <a:schemeClr val="bg1"/>
                </a:solidFill>
                <a:latin typeface="Raleway" panose="020B0503030101060003" pitchFamily="34" charset="77"/>
              </a:rPr>
              <a:t>EDIFICIO IACIP</a:t>
            </a:r>
          </a:p>
          <a:p>
            <a:r>
              <a:rPr lang="es-ES_tradnl" sz="2160" dirty="0" err="1">
                <a:solidFill>
                  <a:schemeClr val="bg1"/>
                </a:solidFill>
                <a:latin typeface="Raleway" panose="020B0503030101060003" pitchFamily="34" charset="77"/>
              </a:rPr>
              <a:t>Blvd</a:t>
            </a:r>
            <a:r>
              <a:rPr lang="es-ES_tradnl" sz="2160" dirty="0">
                <a:solidFill>
                  <a:schemeClr val="bg1"/>
                </a:solidFill>
                <a:latin typeface="Raleway" panose="020B0503030101060003" pitchFamily="34" charset="77"/>
              </a:rPr>
              <a:t>. Rodolfo Padilla </a:t>
            </a:r>
            <a:r>
              <a:rPr lang="es-ES_tradnl" sz="2160" dirty="0" err="1">
                <a:solidFill>
                  <a:schemeClr val="bg1"/>
                </a:solidFill>
                <a:latin typeface="Raleway" panose="020B0503030101060003" pitchFamily="34" charset="77"/>
              </a:rPr>
              <a:t>Padilla</a:t>
            </a:r>
            <a:r>
              <a:rPr lang="es-ES_tradnl" sz="2160" dirty="0">
                <a:solidFill>
                  <a:schemeClr val="bg1"/>
                </a:solidFill>
                <a:latin typeface="Raleway" panose="020B0503030101060003" pitchFamily="34" charset="77"/>
              </a:rPr>
              <a:t> #2953</a:t>
            </a:r>
          </a:p>
          <a:p>
            <a:r>
              <a:rPr lang="es-ES_tradnl" sz="2160" dirty="0">
                <a:solidFill>
                  <a:schemeClr val="bg1"/>
                </a:solidFill>
                <a:latin typeface="Raleway" panose="020B0503030101060003" pitchFamily="34" charset="77"/>
              </a:rPr>
              <a:t>Col. Ruby Del Bajío.</a:t>
            </a:r>
          </a:p>
          <a:p>
            <a:r>
              <a:rPr lang="es-ES_tradnl" sz="2160" dirty="0">
                <a:solidFill>
                  <a:schemeClr val="bg1"/>
                </a:solidFill>
                <a:latin typeface="Raleway" panose="020B0503030101060003" pitchFamily="34" charset="77"/>
              </a:rPr>
              <a:t>León, Guanajuato, México</a:t>
            </a:r>
            <a:r>
              <a:rPr lang="es-ES_tradnl" sz="2160" dirty="0" smtClean="0">
                <a:solidFill>
                  <a:schemeClr val="bg1"/>
                </a:solidFill>
                <a:latin typeface="Raleway" panose="020B0503030101060003" pitchFamily="34" charset="77"/>
              </a:rPr>
              <a:t>.</a:t>
            </a:r>
          </a:p>
          <a:p>
            <a:endParaRPr lang="es-ES_tradnl" sz="2160" dirty="0">
              <a:solidFill>
                <a:schemeClr val="bg1"/>
              </a:solidFill>
              <a:latin typeface="Raleway" panose="020B0503030101060003" pitchFamily="34" charset="77"/>
            </a:endParaRPr>
          </a:p>
          <a:p>
            <a:r>
              <a:rPr lang="es-ES_tradnl" sz="2400" b="1" dirty="0" smtClean="0">
                <a:solidFill>
                  <a:schemeClr val="bg1"/>
                </a:solidFill>
                <a:latin typeface="Raleway" panose="020B0503030101060003" pitchFamily="34" charset="77"/>
              </a:rPr>
              <a:t>TELÉFONO</a:t>
            </a:r>
          </a:p>
          <a:p>
            <a:r>
              <a:rPr lang="es-MX" sz="2160" dirty="0" smtClean="0">
                <a:solidFill>
                  <a:schemeClr val="bg1"/>
                </a:solidFill>
                <a:latin typeface="Raleway" panose="020B0503030101060003" pitchFamily="34" charset="77"/>
              </a:rPr>
              <a:t>(477) 716 73 59, (477) 716 84 06 Ext. 120.</a:t>
            </a:r>
            <a:endParaRPr lang="es-MX" sz="2160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7A3AFBC-1A72-4191-AC1A-69A5E6D4F758}"/>
              </a:ext>
            </a:extLst>
          </p:cNvPr>
          <p:cNvSpPr txBox="1"/>
          <p:nvPr/>
        </p:nvSpPr>
        <p:spPr>
          <a:xfrm>
            <a:off x="1277431" y="1144617"/>
            <a:ext cx="1260706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60" b="1" dirty="0">
                <a:solidFill>
                  <a:schemeClr val="bg1"/>
                </a:solidFill>
                <a:latin typeface="Raleway" panose="020B0503030101060003" pitchFamily="34" charset="77"/>
              </a:rPr>
              <a:t>Lic. </a:t>
            </a:r>
            <a:r>
              <a:rPr lang="es-MX" sz="3360" b="1" dirty="0" smtClean="0">
                <a:solidFill>
                  <a:schemeClr val="bg1"/>
                </a:solidFill>
                <a:latin typeface="Raleway" panose="020B0503030101060003" pitchFamily="34" charset="77"/>
              </a:rPr>
              <a:t>Luis Eduardo Lazcano Torres</a:t>
            </a:r>
            <a:endParaRPr lang="es-MX" sz="3360" b="1" dirty="0">
              <a:solidFill>
                <a:schemeClr val="bg1"/>
              </a:solidFill>
              <a:latin typeface="Raleway" panose="020B0503030101060003" pitchFamily="34" charset="77"/>
            </a:endParaRPr>
          </a:p>
          <a:p>
            <a:r>
              <a:rPr lang="es-MX" sz="2160" dirty="0" smtClean="0">
                <a:solidFill>
                  <a:schemeClr val="bg1"/>
                </a:solidFill>
                <a:latin typeface="Raleway" panose="020B0503030101060003" pitchFamily="34" charset="77"/>
              </a:rPr>
              <a:t>Jefe de Gobierno Abierto y Vinculación Institucional.</a:t>
            </a:r>
            <a:endParaRPr lang="es-MX" sz="2160" dirty="0">
              <a:solidFill>
                <a:schemeClr val="bg1"/>
              </a:solidFill>
              <a:latin typeface="Raleway" panose="020B0503030101060003" pitchFamily="34" charset="77"/>
            </a:endParaRPr>
          </a:p>
          <a:p>
            <a:endParaRPr lang="es-MX" sz="2160" dirty="0"/>
          </a:p>
        </p:txBody>
      </p:sp>
    </p:spTree>
    <p:extLst>
      <p:ext uri="{BB962C8B-B14F-4D97-AF65-F5344CB8AC3E}">
        <p14:creationId xmlns:p14="http://schemas.microsoft.com/office/powerpoint/2010/main" val="18295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rnillo, Perno, Ingeniería, Oro, Dorado, Herrami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4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6116" y="0"/>
            <a:ext cx="8164284" cy="7385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7710" y="4725759"/>
            <a:ext cx="9881093" cy="32379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2"/>
          <p:cNvSpPr/>
          <p:nvPr/>
        </p:nvSpPr>
        <p:spPr>
          <a:xfrm>
            <a:off x="7494815" y="1028700"/>
            <a:ext cx="6106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</a:t>
            </a:r>
            <a:r>
              <a:rPr lang="es-ES" sz="2000"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cumplir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objetivo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promover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inclusión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ciudadana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definición</a:t>
            </a:r>
            <a:r>
              <a:rPr lang="es-ES" sz="2000" spc="-2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acciones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públicas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históricamente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elaboradas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desde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perspectiva</a:t>
            </a:r>
            <a:r>
              <a:rPr lang="es-ES" sz="2000" spc="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gubernamental, es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necesario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ciudadanía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sz="2000"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personas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servidoras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públicas</a:t>
            </a:r>
            <a:r>
              <a:rPr lang="es-ES" sz="20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tengan</a:t>
            </a:r>
            <a:r>
              <a:rPr lang="es-ES" sz="2000" spc="-2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herramientas prácticas para conformar los espacios de diálogo</a:t>
            </a:r>
            <a:r>
              <a:rPr lang="es-E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así como para reglamentar la toma</a:t>
            </a:r>
            <a:r>
              <a:rPr lang="es-ES" sz="2000" spc="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</a:rPr>
              <a:t>de decisiones en materia de gobierno abierto,</a:t>
            </a:r>
            <a:endParaRPr lang="es-MX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43700" y="5555707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siguiente presentación contiene los </a:t>
            </a:r>
            <a:r>
              <a:rPr lang="es-ES" b="1" dirty="0">
                <a:solidFill>
                  <a:srgbClr val="008FB8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13 pasos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 se consideran claves para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avanzar</a:t>
            </a:r>
            <a:r>
              <a:rPr lang="es-ES" b="1" spc="-3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agenda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</a:t>
            </a:r>
            <a:r>
              <a:rPr lang="es-ES" b="1" spc="-3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apertura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institucional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</a:t>
            </a:r>
            <a:r>
              <a:rPr lang="es-ES" b="1" spc="-3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cada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uno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ellos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es-ES" b="1" spc="-3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han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fijado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los</a:t>
            </a:r>
            <a:r>
              <a:rPr lang="es-ES" b="1" spc="-2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objetivos,</a:t>
            </a:r>
            <a:r>
              <a:rPr lang="es-ES" b="1" spc="-29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metas</a:t>
            </a:r>
            <a:r>
              <a:rPr lang="es-ES" b="1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b="1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potenciales</a:t>
            </a:r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indicadores</a:t>
            </a:r>
            <a:r>
              <a:rPr lang="es-ES" b="1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para</a:t>
            </a:r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determinar</a:t>
            </a:r>
            <a:r>
              <a:rPr lang="es-ES" b="1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su</a:t>
            </a:r>
            <a:r>
              <a:rPr lang="es-ES" b="1" spc="-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cumplimiento.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07870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337" y="5205412"/>
            <a:ext cx="1860551" cy="217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0313" y="4662487"/>
            <a:ext cx="1862137" cy="217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250" y="4135437"/>
            <a:ext cx="1862139" cy="2178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7525" y="3575050"/>
            <a:ext cx="1862139" cy="217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1850" y="3086100"/>
            <a:ext cx="1862139" cy="2178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72513" y="2513013"/>
            <a:ext cx="1862138" cy="2178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7950" y="1965325"/>
            <a:ext cx="1862139" cy="217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11000" y="1457325"/>
            <a:ext cx="1860550" cy="217646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Freeform 9"/>
          <p:cNvSpPr/>
          <p:nvPr/>
        </p:nvSpPr>
        <p:spPr>
          <a:xfrm>
            <a:off x="7596436" y="6189662"/>
            <a:ext cx="1031306" cy="544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1" h="21600" extrusionOk="0">
                <a:moveTo>
                  <a:pt x="5387" y="16529"/>
                </a:moveTo>
                <a:cubicBezTo>
                  <a:pt x="5528" y="16257"/>
                  <a:pt x="5684" y="16000"/>
                  <a:pt x="5840" y="15743"/>
                </a:cubicBezTo>
                <a:cubicBezTo>
                  <a:pt x="5751" y="15686"/>
                  <a:pt x="5654" y="15614"/>
                  <a:pt x="5558" y="15543"/>
                </a:cubicBezTo>
                <a:cubicBezTo>
                  <a:pt x="5082" y="15186"/>
                  <a:pt x="4941" y="14229"/>
                  <a:pt x="5297" y="13557"/>
                </a:cubicBezTo>
                <a:cubicBezTo>
                  <a:pt x="6026" y="12186"/>
                  <a:pt x="6301" y="10471"/>
                  <a:pt x="6264" y="8586"/>
                </a:cubicBezTo>
                <a:cubicBezTo>
                  <a:pt x="6219" y="6614"/>
                  <a:pt x="5617" y="5557"/>
                  <a:pt x="4666" y="5114"/>
                </a:cubicBezTo>
                <a:cubicBezTo>
                  <a:pt x="4465" y="5014"/>
                  <a:pt x="4264" y="4957"/>
                  <a:pt x="4071" y="4957"/>
                </a:cubicBezTo>
                <a:cubicBezTo>
                  <a:pt x="3878" y="4957"/>
                  <a:pt x="3677" y="5014"/>
                  <a:pt x="3469" y="5114"/>
                </a:cubicBezTo>
                <a:cubicBezTo>
                  <a:pt x="2525" y="5557"/>
                  <a:pt x="1923" y="6614"/>
                  <a:pt x="1878" y="8586"/>
                </a:cubicBezTo>
                <a:cubicBezTo>
                  <a:pt x="1841" y="10471"/>
                  <a:pt x="2116" y="12143"/>
                  <a:pt x="2837" y="13557"/>
                </a:cubicBezTo>
                <a:cubicBezTo>
                  <a:pt x="3194" y="14243"/>
                  <a:pt x="3060" y="15186"/>
                  <a:pt x="2577" y="15543"/>
                </a:cubicBezTo>
                <a:cubicBezTo>
                  <a:pt x="2324" y="15729"/>
                  <a:pt x="2064" y="15914"/>
                  <a:pt x="1811" y="16143"/>
                </a:cubicBezTo>
                <a:cubicBezTo>
                  <a:pt x="1247" y="16643"/>
                  <a:pt x="711" y="17243"/>
                  <a:pt x="265" y="18086"/>
                </a:cubicBezTo>
                <a:cubicBezTo>
                  <a:pt x="-136" y="18857"/>
                  <a:pt x="-121" y="19986"/>
                  <a:pt x="585" y="20629"/>
                </a:cubicBezTo>
                <a:cubicBezTo>
                  <a:pt x="823" y="20843"/>
                  <a:pt x="1083" y="21000"/>
                  <a:pt x="1336" y="21114"/>
                </a:cubicBezTo>
                <a:cubicBezTo>
                  <a:pt x="2168" y="21500"/>
                  <a:pt x="3016" y="21557"/>
                  <a:pt x="4071" y="21600"/>
                </a:cubicBezTo>
                <a:cubicBezTo>
                  <a:pt x="4918" y="21571"/>
                  <a:pt x="5624" y="21514"/>
                  <a:pt x="6301" y="21300"/>
                </a:cubicBezTo>
                <a:cubicBezTo>
                  <a:pt x="6167" y="21214"/>
                  <a:pt x="6033" y="21114"/>
                  <a:pt x="5914" y="21000"/>
                </a:cubicBezTo>
                <a:cubicBezTo>
                  <a:pt x="5372" y="20500"/>
                  <a:pt x="5030" y="19757"/>
                  <a:pt x="4948" y="18871"/>
                </a:cubicBezTo>
                <a:cubicBezTo>
                  <a:pt x="4874" y="18057"/>
                  <a:pt x="5037" y="17200"/>
                  <a:pt x="5387" y="16529"/>
                </a:cubicBezTo>
                <a:close/>
                <a:moveTo>
                  <a:pt x="19717" y="16671"/>
                </a:moveTo>
                <a:cubicBezTo>
                  <a:pt x="19487" y="16471"/>
                  <a:pt x="19256" y="16300"/>
                  <a:pt x="19019" y="16129"/>
                </a:cubicBezTo>
                <a:cubicBezTo>
                  <a:pt x="18587" y="15800"/>
                  <a:pt x="18461" y="14943"/>
                  <a:pt x="18788" y="14329"/>
                </a:cubicBezTo>
                <a:cubicBezTo>
                  <a:pt x="19442" y="13100"/>
                  <a:pt x="19688" y="11543"/>
                  <a:pt x="19650" y="9843"/>
                </a:cubicBezTo>
                <a:cubicBezTo>
                  <a:pt x="19621" y="8057"/>
                  <a:pt x="19071" y="7114"/>
                  <a:pt x="18216" y="6700"/>
                </a:cubicBezTo>
                <a:cubicBezTo>
                  <a:pt x="18030" y="6614"/>
                  <a:pt x="17852" y="6571"/>
                  <a:pt x="17673" y="6571"/>
                </a:cubicBezTo>
                <a:cubicBezTo>
                  <a:pt x="17502" y="6571"/>
                  <a:pt x="17324" y="6614"/>
                  <a:pt x="17138" y="6700"/>
                </a:cubicBezTo>
                <a:cubicBezTo>
                  <a:pt x="16276" y="7114"/>
                  <a:pt x="15733" y="8057"/>
                  <a:pt x="15696" y="9843"/>
                </a:cubicBezTo>
                <a:cubicBezTo>
                  <a:pt x="15666" y="11543"/>
                  <a:pt x="15912" y="13071"/>
                  <a:pt x="16566" y="14329"/>
                </a:cubicBezTo>
                <a:cubicBezTo>
                  <a:pt x="16885" y="14957"/>
                  <a:pt x="16766" y="15800"/>
                  <a:pt x="16328" y="16129"/>
                </a:cubicBezTo>
                <a:cubicBezTo>
                  <a:pt x="16313" y="16143"/>
                  <a:pt x="16298" y="16157"/>
                  <a:pt x="16276" y="16171"/>
                </a:cubicBezTo>
                <a:cubicBezTo>
                  <a:pt x="16343" y="16286"/>
                  <a:pt x="16410" y="16400"/>
                  <a:pt x="16477" y="16529"/>
                </a:cubicBezTo>
                <a:cubicBezTo>
                  <a:pt x="16774" y="17100"/>
                  <a:pt x="16923" y="18029"/>
                  <a:pt x="16841" y="18900"/>
                </a:cubicBezTo>
                <a:cubicBezTo>
                  <a:pt x="16759" y="19800"/>
                  <a:pt x="16447" y="20557"/>
                  <a:pt x="15949" y="21000"/>
                </a:cubicBezTo>
                <a:cubicBezTo>
                  <a:pt x="15830" y="21114"/>
                  <a:pt x="15704" y="21214"/>
                  <a:pt x="15570" y="21300"/>
                </a:cubicBezTo>
                <a:cubicBezTo>
                  <a:pt x="16202" y="21514"/>
                  <a:pt x="16870" y="21571"/>
                  <a:pt x="17673" y="21600"/>
                </a:cubicBezTo>
                <a:cubicBezTo>
                  <a:pt x="18632" y="21571"/>
                  <a:pt x="19398" y="21500"/>
                  <a:pt x="20148" y="21171"/>
                </a:cubicBezTo>
                <a:cubicBezTo>
                  <a:pt x="20379" y="21057"/>
                  <a:pt x="20609" y="20914"/>
                  <a:pt x="20825" y="20714"/>
                </a:cubicBezTo>
                <a:cubicBezTo>
                  <a:pt x="21464" y="20143"/>
                  <a:pt x="21353" y="18900"/>
                  <a:pt x="21107" y="18429"/>
                </a:cubicBezTo>
                <a:cubicBezTo>
                  <a:pt x="20706" y="17657"/>
                  <a:pt x="20230" y="17129"/>
                  <a:pt x="19717" y="16671"/>
                </a:cubicBezTo>
                <a:close/>
                <a:moveTo>
                  <a:pt x="14485" y="20971"/>
                </a:moveTo>
                <a:cubicBezTo>
                  <a:pt x="13407" y="21457"/>
                  <a:pt x="12307" y="21543"/>
                  <a:pt x="10932" y="21600"/>
                </a:cubicBezTo>
                <a:cubicBezTo>
                  <a:pt x="9564" y="21543"/>
                  <a:pt x="8464" y="21457"/>
                  <a:pt x="7386" y="20971"/>
                </a:cubicBezTo>
                <a:cubicBezTo>
                  <a:pt x="7052" y="20829"/>
                  <a:pt x="6717" y="20614"/>
                  <a:pt x="6412" y="20329"/>
                </a:cubicBezTo>
                <a:cubicBezTo>
                  <a:pt x="5491" y="19500"/>
                  <a:pt x="5476" y="18043"/>
                  <a:pt x="5996" y="17043"/>
                </a:cubicBezTo>
                <a:cubicBezTo>
                  <a:pt x="6576" y="15929"/>
                  <a:pt x="7267" y="15171"/>
                  <a:pt x="8003" y="14514"/>
                </a:cubicBezTo>
                <a:cubicBezTo>
                  <a:pt x="8330" y="14214"/>
                  <a:pt x="8665" y="13986"/>
                  <a:pt x="8999" y="13729"/>
                </a:cubicBezTo>
                <a:cubicBezTo>
                  <a:pt x="9623" y="13257"/>
                  <a:pt x="9802" y="12043"/>
                  <a:pt x="9341" y="11157"/>
                </a:cubicBezTo>
                <a:cubicBezTo>
                  <a:pt x="8397" y="9329"/>
                  <a:pt x="8040" y="7143"/>
                  <a:pt x="8092" y="4700"/>
                </a:cubicBezTo>
                <a:cubicBezTo>
                  <a:pt x="8144" y="2129"/>
                  <a:pt x="8925" y="771"/>
                  <a:pt x="10159" y="186"/>
                </a:cubicBezTo>
                <a:cubicBezTo>
                  <a:pt x="10426" y="57"/>
                  <a:pt x="10679" y="0"/>
                  <a:pt x="10932" y="0"/>
                </a:cubicBezTo>
                <a:cubicBezTo>
                  <a:pt x="11184" y="0"/>
                  <a:pt x="11444" y="57"/>
                  <a:pt x="11712" y="186"/>
                </a:cubicBezTo>
                <a:cubicBezTo>
                  <a:pt x="12946" y="771"/>
                  <a:pt x="13726" y="2129"/>
                  <a:pt x="13778" y="4700"/>
                </a:cubicBezTo>
                <a:cubicBezTo>
                  <a:pt x="13830" y="7143"/>
                  <a:pt x="13474" y="9371"/>
                  <a:pt x="12530" y="11157"/>
                </a:cubicBezTo>
                <a:cubicBezTo>
                  <a:pt x="12061" y="12029"/>
                  <a:pt x="12247" y="13257"/>
                  <a:pt x="12872" y="13729"/>
                </a:cubicBezTo>
                <a:cubicBezTo>
                  <a:pt x="13206" y="13986"/>
                  <a:pt x="13541" y="14214"/>
                  <a:pt x="13868" y="14514"/>
                </a:cubicBezTo>
                <a:cubicBezTo>
                  <a:pt x="14603" y="15171"/>
                  <a:pt x="15295" y="15929"/>
                  <a:pt x="15874" y="17043"/>
                </a:cubicBezTo>
                <a:cubicBezTo>
                  <a:pt x="16224" y="17714"/>
                  <a:pt x="16380" y="19500"/>
                  <a:pt x="15458" y="20329"/>
                </a:cubicBezTo>
                <a:cubicBezTo>
                  <a:pt x="15146" y="20614"/>
                  <a:pt x="14819" y="20829"/>
                  <a:pt x="14485" y="20971"/>
                </a:cubicBezTo>
                <a:close/>
              </a:path>
            </a:pathLst>
          </a:custGeom>
          <a:solidFill>
            <a:srgbClr val="AD00D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3" name="Freeform 10"/>
          <p:cNvSpPr/>
          <p:nvPr/>
        </p:nvSpPr>
        <p:spPr>
          <a:xfrm>
            <a:off x="10864850" y="5149850"/>
            <a:ext cx="666390" cy="407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62" y="19371"/>
                </a:moveTo>
                <a:cubicBezTo>
                  <a:pt x="20234" y="19619"/>
                  <a:pt x="20000" y="19676"/>
                  <a:pt x="19837" y="19467"/>
                </a:cubicBezTo>
                <a:lnTo>
                  <a:pt x="14186" y="11714"/>
                </a:lnTo>
                <a:lnTo>
                  <a:pt x="11162" y="15581"/>
                </a:lnTo>
                <a:cubicBezTo>
                  <a:pt x="11057" y="15714"/>
                  <a:pt x="10928" y="15790"/>
                  <a:pt x="10823" y="15810"/>
                </a:cubicBezTo>
                <a:cubicBezTo>
                  <a:pt x="10812" y="15810"/>
                  <a:pt x="10788" y="15810"/>
                  <a:pt x="10777" y="15810"/>
                </a:cubicBezTo>
                <a:cubicBezTo>
                  <a:pt x="10753" y="15810"/>
                  <a:pt x="10742" y="15810"/>
                  <a:pt x="10730" y="15810"/>
                </a:cubicBezTo>
                <a:cubicBezTo>
                  <a:pt x="10613" y="15790"/>
                  <a:pt x="10496" y="15714"/>
                  <a:pt x="10380" y="15581"/>
                </a:cubicBezTo>
                <a:lnTo>
                  <a:pt x="7367" y="11714"/>
                </a:lnTo>
                <a:lnTo>
                  <a:pt x="1705" y="19467"/>
                </a:lnTo>
                <a:cubicBezTo>
                  <a:pt x="1553" y="19676"/>
                  <a:pt x="1319" y="19619"/>
                  <a:pt x="1179" y="19371"/>
                </a:cubicBezTo>
                <a:lnTo>
                  <a:pt x="1062" y="19143"/>
                </a:lnTo>
                <a:cubicBezTo>
                  <a:pt x="934" y="18876"/>
                  <a:pt x="946" y="18495"/>
                  <a:pt x="1098" y="18286"/>
                </a:cubicBezTo>
                <a:lnTo>
                  <a:pt x="6608" y="10762"/>
                </a:lnTo>
                <a:lnTo>
                  <a:pt x="1424" y="4171"/>
                </a:lnTo>
                <a:cubicBezTo>
                  <a:pt x="1191" y="3867"/>
                  <a:pt x="1109" y="3410"/>
                  <a:pt x="1238" y="3143"/>
                </a:cubicBezTo>
                <a:lnTo>
                  <a:pt x="1354" y="2895"/>
                </a:lnTo>
                <a:cubicBezTo>
                  <a:pt x="1483" y="2629"/>
                  <a:pt x="1775" y="2667"/>
                  <a:pt x="2008" y="2952"/>
                </a:cubicBezTo>
                <a:lnTo>
                  <a:pt x="10777" y="14114"/>
                </a:lnTo>
                <a:lnTo>
                  <a:pt x="19545" y="2952"/>
                </a:lnTo>
                <a:cubicBezTo>
                  <a:pt x="19779" y="2667"/>
                  <a:pt x="20070" y="2629"/>
                  <a:pt x="20199" y="2895"/>
                </a:cubicBezTo>
                <a:lnTo>
                  <a:pt x="20304" y="3143"/>
                </a:lnTo>
                <a:cubicBezTo>
                  <a:pt x="20432" y="3410"/>
                  <a:pt x="20351" y="3867"/>
                  <a:pt x="20117" y="4171"/>
                </a:cubicBezTo>
                <a:lnTo>
                  <a:pt x="14945" y="10762"/>
                </a:lnTo>
                <a:lnTo>
                  <a:pt x="20444" y="18286"/>
                </a:lnTo>
                <a:cubicBezTo>
                  <a:pt x="20596" y="18495"/>
                  <a:pt x="20619" y="18876"/>
                  <a:pt x="20479" y="19143"/>
                </a:cubicBezTo>
                <a:lnTo>
                  <a:pt x="20362" y="19371"/>
                </a:lnTo>
                <a:close/>
                <a:moveTo>
                  <a:pt x="2370" y="0"/>
                </a:moveTo>
                <a:cubicBezTo>
                  <a:pt x="1062" y="0"/>
                  <a:pt x="0" y="1733"/>
                  <a:pt x="0" y="3867"/>
                </a:cubicBezTo>
                <a:lnTo>
                  <a:pt x="0" y="17714"/>
                </a:lnTo>
                <a:cubicBezTo>
                  <a:pt x="0" y="19867"/>
                  <a:pt x="1062" y="21600"/>
                  <a:pt x="2370" y="21600"/>
                </a:cubicBezTo>
                <a:lnTo>
                  <a:pt x="19218" y="21600"/>
                </a:lnTo>
                <a:cubicBezTo>
                  <a:pt x="20526" y="21600"/>
                  <a:pt x="21600" y="19867"/>
                  <a:pt x="21600" y="17714"/>
                </a:cubicBezTo>
                <a:lnTo>
                  <a:pt x="21600" y="3867"/>
                </a:lnTo>
                <a:cubicBezTo>
                  <a:pt x="21600" y="1733"/>
                  <a:pt x="20526" y="0"/>
                  <a:pt x="19218" y="0"/>
                </a:cubicBezTo>
                <a:lnTo>
                  <a:pt x="2370" y="0"/>
                </a:lnTo>
                <a:close/>
              </a:path>
            </a:pathLst>
          </a:custGeom>
          <a:solidFill>
            <a:srgbClr val="FF191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4" name="Freeform 11"/>
          <p:cNvSpPr/>
          <p:nvPr/>
        </p:nvSpPr>
        <p:spPr>
          <a:xfrm>
            <a:off x="9299575" y="5646737"/>
            <a:ext cx="606065" cy="606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22" y="10178"/>
                </a:moveTo>
                <a:lnTo>
                  <a:pt x="21600" y="10178"/>
                </a:lnTo>
                <a:cubicBezTo>
                  <a:pt x="21600" y="4556"/>
                  <a:pt x="17044" y="0"/>
                  <a:pt x="11422" y="0"/>
                </a:cubicBezTo>
                <a:lnTo>
                  <a:pt x="11422" y="10178"/>
                </a:lnTo>
                <a:close/>
                <a:moveTo>
                  <a:pt x="10178" y="11422"/>
                </a:moveTo>
                <a:lnTo>
                  <a:pt x="20368" y="11422"/>
                </a:lnTo>
                <a:cubicBezTo>
                  <a:pt x="20368" y="17044"/>
                  <a:pt x="15799" y="21600"/>
                  <a:pt x="10178" y="21600"/>
                </a:cubicBezTo>
                <a:cubicBezTo>
                  <a:pt x="4556" y="21600"/>
                  <a:pt x="0" y="17044"/>
                  <a:pt x="0" y="11422"/>
                </a:cubicBezTo>
                <a:cubicBezTo>
                  <a:pt x="0" y="5801"/>
                  <a:pt x="4556" y="1232"/>
                  <a:pt x="10178" y="1232"/>
                </a:cubicBezTo>
                <a:lnTo>
                  <a:pt x="10178" y="11422"/>
                </a:lnTo>
                <a:close/>
              </a:path>
            </a:pathLst>
          </a:custGeom>
          <a:solidFill>
            <a:srgbClr val="FF008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5" name="Freeform 12"/>
          <p:cNvSpPr/>
          <p:nvPr/>
        </p:nvSpPr>
        <p:spPr>
          <a:xfrm>
            <a:off x="12506325" y="4548187"/>
            <a:ext cx="469541" cy="685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52" y="9508"/>
                </a:moveTo>
                <a:cubicBezTo>
                  <a:pt x="13490" y="9429"/>
                  <a:pt x="10692" y="8941"/>
                  <a:pt x="10146" y="8839"/>
                </a:cubicBezTo>
                <a:cubicBezTo>
                  <a:pt x="6257" y="8159"/>
                  <a:pt x="5148" y="7740"/>
                  <a:pt x="5148" y="7038"/>
                </a:cubicBezTo>
                <a:cubicBezTo>
                  <a:pt x="5148" y="6267"/>
                  <a:pt x="6571" y="5406"/>
                  <a:pt x="10510" y="5406"/>
                </a:cubicBezTo>
                <a:cubicBezTo>
                  <a:pt x="13308" y="5406"/>
                  <a:pt x="16121" y="6845"/>
                  <a:pt x="16121" y="6845"/>
                </a:cubicBezTo>
                <a:cubicBezTo>
                  <a:pt x="17214" y="7344"/>
                  <a:pt x="17892" y="7310"/>
                  <a:pt x="18803" y="6709"/>
                </a:cubicBezTo>
                <a:cubicBezTo>
                  <a:pt x="18803" y="6709"/>
                  <a:pt x="19994" y="6029"/>
                  <a:pt x="19994" y="5383"/>
                </a:cubicBezTo>
                <a:cubicBezTo>
                  <a:pt x="19994" y="4408"/>
                  <a:pt x="16618" y="3003"/>
                  <a:pt x="13043" y="2505"/>
                </a:cubicBezTo>
                <a:lnTo>
                  <a:pt x="13043" y="793"/>
                </a:lnTo>
                <a:cubicBezTo>
                  <a:pt x="13043" y="363"/>
                  <a:pt x="12397" y="0"/>
                  <a:pt x="11619" y="0"/>
                </a:cubicBezTo>
                <a:lnTo>
                  <a:pt x="9981" y="0"/>
                </a:lnTo>
                <a:cubicBezTo>
                  <a:pt x="9186" y="0"/>
                  <a:pt x="8557" y="363"/>
                  <a:pt x="8557" y="793"/>
                </a:cubicBezTo>
                <a:lnTo>
                  <a:pt x="8557" y="2391"/>
                </a:lnTo>
                <a:cubicBezTo>
                  <a:pt x="2946" y="2776"/>
                  <a:pt x="0" y="4760"/>
                  <a:pt x="0" y="7128"/>
                </a:cubicBezTo>
                <a:cubicBezTo>
                  <a:pt x="0" y="9916"/>
                  <a:pt x="3840" y="11015"/>
                  <a:pt x="8127" y="11775"/>
                </a:cubicBezTo>
                <a:cubicBezTo>
                  <a:pt x="8690" y="11877"/>
                  <a:pt x="12066" y="12443"/>
                  <a:pt x="12596" y="12534"/>
                </a:cubicBezTo>
                <a:cubicBezTo>
                  <a:pt x="15757" y="13055"/>
                  <a:pt x="16436" y="13871"/>
                  <a:pt x="16436" y="14404"/>
                </a:cubicBezTo>
                <a:cubicBezTo>
                  <a:pt x="16436" y="15322"/>
                  <a:pt x="15012" y="16183"/>
                  <a:pt x="11040" y="16183"/>
                </a:cubicBezTo>
                <a:cubicBezTo>
                  <a:pt x="8243" y="16183"/>
                  <a:pt x="4436" y="14574"/>
                  <a:pt x="4436" y="14574"/>
                </a:cubicBezTo>
                <a:cubicBezTo>
                  <a:pt x="3377" y="14120"/>
                  <a:pt x="2383" y="14234"/>
                  <a:pt x="1506" y="14936"/>
                </a:cubicBezTo>
                <a:cubicBezTo>
                  <a:pt x="1506" y="14936"/>
                  <a:pt x="794" y="15526"/>
                  <a:pt x="794" y="16206"/>
                </a:cubicBezTo>
                <a:cubicBezTo>
                  <a:pt x="794" y="17226"/>
                  <a:pt x="4783" y="18586"/>
                  <a:pt x="8557" y="19095"/>
                </a:cubicBezTo>
                <a:lnTo>
                  <a:pt x="8557" y="20807"/>
                </a:lnTo>
                <a:cubicBezTo>
                  <a:pt x="8557" y="21237"/>
                  <a:pt x="9186" y="21600"/>
                  <a:pt x="9981" y="21600"/>
                </a:cubicBezTo>
                <a:lnTo>
                  <a:pt x="11619" y="21600"/>
                </a:lnTo>
                <a:cubicBezTo>
                  <a:pt x="12397" y="21600"/>
                  <a:pt x="13043" y="21237"/>
                  <a:pt x="13043" y="20807"/>
                </a:cubicBezTo>
                <a:lnTo>
                  <a:pt x="13043" y="19186"/>
                </a:lnTo>
                <a:cubicBezTo>
                  <a:pt x="18952" y="18767"/>
                  <a:pt x="21600" y="16636"/>
                  <a:pt x="21600" y="14347"/>
                </a:cubicBezTo>
                <a:cubicBezTo>
                  <a:pt x="21600" y="12137"/>
                  <a:pt x="19084" y="10347"/>
                  <a:pt x="14052" y="9508"/>
                </a:cubicBezTo>
              </a:path>
            </a:pathLst>
          </a:custGeom>
          <a:solidFill>
            <a:srgbClr val="FFA2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6" name="Freeform 13"/>
          <p:cNvSpPr/>
          <p:nvPr/>
        </p:nvSpPr>
        <p:spPr>
          <a:xfrm>
            <a:off x="1555955" y="3573462"/>
            <a:ext cx="594530" cy="714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406" y="10364"/>
                </a:moveTo>
                <a:cubicBezTo>
                  <a:pt x="2835" y="10299"/>
                  <a:pt x="3108" y="9950"/>
                  <a:pt x="3017" y="9590"/>
                </a:cubicBezTo>
                <a:cubicBezTo>
                  <a:pt x="2939" y="9231"/>
                  <a:pt x="2523" y="9002"/>
                  <a:pt x="2094" y="9078"/>
                </a:cubicBezTo>
                <a:lnTo>
                  <a:pt x="676" y="9318"/>
                </a:lnTo>
                <a:cubicBezTo>
                  <a:pt x="247" y="9394"/>
                  <a:pt x="-26" y="9743"/>
                  <a:pt x="65" y="10092"/>
                </a:cubicBezTo>
                <a:cubicBezTo>
                  <a:pt x="143" y="10451"/>
                  <a:pt x="559" y="10680"/>
                  <a:pt x="988" y="10604"/>
                </a:cubicBezTo>
                <a:lnTo>
                  <a:pt x="2406" y="10364"/>
                </a:lnTo>
                <a:close/>
                <a:moveTo>
                  <a:pt x="2068" y="7302"/>
                </a:moveTo>
                <a:cubicBezTo>
                  <a:pt x="2497" y="7367"/>
                  <a:pt x="2900" y="7127"/>
                  <a:pt x="2978" y="6768"/>
                </a:cubicBezTo>
                <a:cubicBezTo>
                  <a:pt x="3056" y="6419"/>
                  <a:pt x="2770" y="6070"/>
                  <a:pt x="2341" y="6005"/>
                </a:cubicBezTo>
                <a:lnTo>
                  <a:pt x="923" y="5798"/>
                </a:lnTo>
                <a:cubicBezTo>
                  <a:pt x="494" y="5732"/>
                  <a:pt x="78" y="5961"/>
                  <a:pt x="13" y="6321"/>
                </a:cubicBezTo>
                <a:cubicBezTo>
                  <a:pt x="-65" y="6681"/>
                  <a:pt x="208" y="7018"/>
                  <a:pt x="637" y="7084"/>
                </a:cubicBezTo>
                <a:lnTo>
                  <a:pt x="2068" y="7302"/>
                </a:lnTo>
                <a:close/>
                <a:moveTo>
                  <a:pt x="3420" y="4664"/>
                </a:moveTo>
                <a:cubicBezTo>
                  <a:pt x="3732" y="4904"/>
                  <a:pt x="4239" y="4882"/>
                  <a:pt x="4525" y="4610"/>
                </a:cubicBezTo>
                <a:cubicBezTo>
                  <a:pt x="4812" y="4337"/>
                  <a:pt x="4786" y="3923"/>
                  <a:pt x="4460" y="3684"/>
                </a:cubicBezTo>
                <a:lnTo>
                  <a:pt x="3368" y="2877"/>
                </a:lnTo>
                <a:cubicBezTo>
                  <a:pt x="3043" y="2637"/>
                  <a:pt x="2549" y="2659"/>
                  <a:pt x="2263" y="2932"/>
                </a:cubicBezTo>
                <a:cubicBezTo>
                  <a:pt x="1977" y="3204"/>
                  <a:pt x="2003" y="3618"/>
                  <a:pt x="2328" y="3858"/>
                </a:cubicBezTo>
                <a:lnTo>
                  <a:pt x="3420" y="4664"/>
                </a:lnTo>
                <a:close/>
                <a:moveTo>
                  <a:pt x="6229" y="2801"/>
                </a:moveTo>
                <a:cubicBezTo>
                  <a:pt x="6437" y="3128"/>
                  <a:pt x="6918" y="3237"/>
                  <a:pt x="7295" y="3073"/>
                </a:cubicBezTo>
                <a:cubicBezTo>
                  <a:pt x="7673" y="2899"/>
                  <a:pt x="7816" y="2496"/>
                  <a:pt x="7607" y="2180"/>
                </a:cubicBezTo>
                <a:lnTo>
                  <a:pt x="6918" y="1112"/>
                </a:lnTo>
                <a:cubicBezTo>
                  <a:pt x="6710" y="785"/>
                  <a:pt x="6242" y="676"/>
                  <a:pt x="5852" y="839"/>
                </a:cubicBezTo>
                <a:cubicBezTo>
                  <a:pt x="5475" y="1014"/>
                  <a:pt x="5332" y="1417"/>
                  <a:pt x="5540" y="1733"/>
                </a:cubicBezTo>
                <a:lnTo>
                  <a:pt x="6229" y="2801"/>
                </a:lnTo>
                <a:close/>
                <a:moveTo>
                  <a:pt x="20469" y="10604"/>
                </a:moveTo>
                <a:cubicBezTo>
                  <a:pt x="20898" y="10680"/>
                  <a:pt x="21314" y="10451"/>
                  <a:pt x="21405" y="10092"/>
                </a:cubicBezTo>
                <a:cubicBezTo>
                  <a:pt x="21483" y="9743"/>
                  <a:pt x="21210" y="9394"/>
                  <a:pt x="20794" y="9318"/>
                </a:cubicBezTo>
                <a:lnTo>
                  <a:pt x="19363" y="9078"/>
                </a:lnTo>
                <a:cubicBezTo>
                  <a:pt x="18947" y="9002"/>
                  <a:pt x="18531" y="9231"/>
                  <a:pt x="18440" y="9590"/>
                </a:cubicBezTo>
                <a:cubicBezTo>
                  <a:pt x="18362" y="9950"/>
                  <a:pt x="18635" y="10299"/>
                  <a:pt x="19051" y="10364"/>
                </a:cubicBezTo>
                <a:lnTo>
                  <a:pt x="20469" y="10604"/>
                </a:lnTo>
                <a:close/>
                <a:moveTo>
                  <a:pt x="20820" y="7084"/>
                </a:moveTo>
                <a:cubicBezTo>
                  <a:pt x="21249" y="7018"/>
                  <a:pt x="21535" y="6681"/>
                  <a:pt x="21457" y="6321"/>
                </a:cubicBezTo>
                <a:cubicBezTo>
                  <a:pt x="21379" y="5961"/>
                  <a:pt x="20976" y="5732"/>
                  <a:pt x="20547" y="5798"/>
                </a:cubicBezTo>
                <a:lnTo>
                  <a:pt x="19116" y="6005"/>
                </a:lnTo>
                <a:cubicBezTo>
                  <a:pt x="18687" y="6070"/>
                  <a:pt x="18414" y="6419"/>
                  <a:pt x="18492" y="6768"/>
                </a:cubicBezTo>
                <a:cubicBezTo>
                  <a:pt x="18557" y="7127"/>
                  <a:pt x="18973" y="7367"/>
                  <a:pt x="19402" y="7302"/>
                </a:cubicBezTo>
                <a:lnTo>
                  <a:pt x="20820" y="7084"/>
                </a:lnTo>
                <a:close/>
                <a:moveTo>
                  <a:pt x="19129" y="3858"/>
                </a:moveTo>
                <a:cubicBezTo>
                  <a:pt x="19454" y="3618"/>
                  <a:pt x="19480" y="3204"/>
                  <a:pt x="19194" y="2932"/>
                </a:cubicBezTo>
                <a:cubicBezTo>
                  <a:pt x="18908" y="2659"/>
                  <a:pt x="18414" y="2637"/>
                  <a:pt x="18089" y="2877"/>
                </a:cubicBezTo>
                <a:lnTo>
                  <a:pt x="17010" y="3684"/>
                </a:lnTo>
                <a:cubicBezTo>
                  <a:pt x="16684" y="3923"/>
                  <a:pt x="16658" y="4337"/>
                  <a:pt x="16945" y="4610"/>
                </a:cubicBezTo>
                <a:cubicBezTo>
                  <a:pt x="17231" y="4882"/>
                  <a:pt x="17725" y="4904"/>
                  <a:pt x="18050" y="4664"/>
                </a:cubicBezTo>
                <a:lnTo>
                  <a:pt x="19129" y="3858"/>
                </a:lnTo>
                <a:close/>
                <a:moveTo>
                  <a:pt x="15917" y="1733"/>
                </a:moveTo>
                <a:cubicBezTo>
                  <a:pt x="16125" y="1417"/>
                  <a:pt x="15982" y="1014"/>
                  <a:pt x="15605" y="839"/>
                </a:cubicBezTo>
                <a:cubicBezTo>
                  <a:pt x="15228" y="676"/>
                  <a:pt x="14747" y="785"/>
                  <a:pt x="14539" y="1112"/>
                </a:cubicBezTo>
                <a:lnTo>
                  <a:pt x="13850" y="2180"/>
                </a:lnTo>
                <a:cubicBezTo>
                  <a:pt x="13641" y="2496"/>
                  <a:pt x="13784" y="2899"/>
                  <a:pt x="14162" y="3073"/>
                </a:cubicBezTo>
                <a:cubicBezTo>
                  <a:pt x="14552" y="3237"/>
                  <a:pt x="15020" y="3128"/>
                  <a:pt x="15228" y="2801"/>
                </a:cubicBezTo>
                <a:lnTo>
                  <a:pt x="15917" y="1733"/>
                </a:lnTo>
                <a:close/>
                <a:moveTo>
                  <a:pt x="11574" y="665"/>
                </a:moveTo>
                <a:cubicBezTo>
                  <a:pt x="11574" y="294"/>
                  <a:pt x="11223" y="0"/>
                  <a:pt x="10781" y="0"/>
                </a:cubicBezTo>
                <a:cubicBezTo>
                  <a:pt x="10351" y="0"/>
                  <a:pt x="10000" y="294"/>
                  <a:pt x="10000" y="665"/>
                </a:cubicBezTo>
                <a:lnTo>
                  <a:pt x="10000" y="1874"/>
                </a:lnTo>
                <a:cubicBezTo>
                  <a:pt x="10000" y="2234"/>
                  <a:pt x="10351" y="2528"/>
                  <a:pt x="10781" y="2528"/>
                </a:cubicBezTo>
                <a:cubicBezTo>
                  <a:pt x="11223" y="2528"/>
                  <a:pt x="11574" y="2234"/>
                  <a:pt x="11574" y="1874"/>
                </a:cubicBezTo>
                <a:lnTo>
                  <a:pt x="11574" y="665"/>
                </a:lnTo>
                <a:close/>
                <a:moveTo>
                  <a:pt x="10781" y="2899"/>
                </a:moveTo>
                <a:cubicBezTo>
                  <a:pt x="6970" y="2899"/>
                  <a:pt x="4226" y="4980"/>
                  <a:pt x="3641" y="6898"/>
                </a:cubicBezTo>
                <a:cubicBezTo>
                  <a:pt x="3199" y="8359"/>
                  <a:pt x="3602" y="9743"/>
                  <a:pt x="4447" y="11094"/>
                </a:cubicBezTo>
                <a:cubicBezTo>
                  <a:pt x="5202" y="12315"/>
                  <a:pt x="5982" y="13317"/>
                  <a:pt x="6632" y="14571"/>
                </a:cubicBezTo>
                <a:cubicBezTo>
                  <a:pt x="6996" y="15257"/>
                  <a:pt x="7126" y="16205"/>
                  <a:pt x="7321" y="16914"/>
                </a:cubicBezTo>
                <a:cubicBezTo>
                  <a:pt x="7477" y="17491"/>
                  <a:pt x="7738" y="17688"/>
                  <a:pt x="8557" y="17688"/>
                </a:cubicBezTo>
                <a:cubicBezTo>
                  <a:pt x="8739" y="17688"/>
                  <a:pt x="8908" y="17688"/>
                  <a:pt x="9090" y="17688"/>
                </a:cubicBezTo>
                <a:lnTo>
                  <a:pt x="9090" y="10647"/>
                </a:lnTo>
                <a:lnTo>
                  <a:pt x="7790" y="10647"/>
                </a:lnTo>
                <a:cubicBezTo>
                  <a:pt x="7217" y="10647"/>
                  <a:pt x="6684" y="10462"/>
                  <a:pt x="6281" y="10124"/>
                </a:cubicBezTo>
                <a:cubicBezTo>
                  <a:pt x="5878" y="9786"/>
                  <a:pt x="5657" y="9340"/>
                  <a:pt x="5657" y="8860"/>
                </a:cubicBezTo>
                <a:cubicBezTo>
                  <a:pt x="5657" y="8381"/>
                  <a:pt x="5878" y="7934"/>
                  <a:pt x="6281" y="7596"/>
                </a:cubicBezTo>
                <a:cubicBezTo>
                  <a:pt x="6684" y="7258"/>
                  <a:pt x="7217" y="7073"/>
                  <a:pt x="7790" y="7073"/>
                </a:cubicBezTo>
                <a:cubicBezTo>
                  <a:pt x="8960" y="7073"/>
                  <a:pt x="9909" y="7858"/>
                  <a:pt x="9922" y="8838"/>
                </a:cubicBezTo>
                <a:lnTo>
                  <a:pt x="9922" y="9939"/>
                </a:lnTo>
                <a:lnTo>
                  <a:pt x="11639" y="9939"/>
                </a:lnTo>
                <a:lnTo>
                  <a:pt x="11639" y="8838"/>
                </a:lnTo>
                <a:cubicBezTo>
                  <a:pt x="11652" y="8370"/>
                  <a:pt x="11873" y="7923"/>
                  <a:pt x="12263" y="7596"/>
                </a:cubicBezTo>
                <a:cubicBezTo>
                  <a:pt x="12666" y="7258"/>
                  <a:pt x="13212" y="7073"/>
                  <a:pt x="13771" y="7073"/>
                </a:cubicBezTo>
                <a:cubicBezTo>
                  <a:pt x="14344" y="7073"/>
                  <a:pt x="14890" y="7258"/>
                  <a:pt x="15293" y="7596"/>
                </a:cubicBezTo>
                <a:cubicBezTo>
                  <a:pt x="15696" y="7934"/>
                  <a:pt x="15917" y="8381"/>
                  <a:pt x="15917" y="8860"/>
                </a:cubicBezTo>
                <a:cubicBezTo>
                  <a:pt x="15917" y="9340"/>
                  <a:pt x="15696" y="9786"/>
                  <a:pt x="15293" y="10124"/>
                </a:cubicBezTo>
                <a:cubicBezTo>
                  <a:pt x="14890" y="10462"/>
                  <a:pt x="14344" y="10647"/>
                  <a:pt x="13771" y="10647"/>
                </a:cubicBezTo>
                <a:lnTo>
                  <a:pt x="12484" y="10647"/>
                </a:lnTo>
                <a:lnTo>
                  <a:pt x="12484" y="17688"/>
                </a:lnTo>
                <a:cubicBezTo>
                  <a:pt x="12653" y="17688"/>
                  <a:pt x="12835" y="17688"/>
                  <a:pt x="13004" y="17688"/>
                </a:cubicBezTo>
                <a:cubicBezTo>
                  <a:pt x="13837" y="17688"/>
                  <a:pt x="14097" y="17491"/>
                  <a:pt x="14253" y="16914"/>
                </a:cubicBezTo>
                <a:cubicBezTo>
                  <a:pt x="14435" y="16205"/>
                  <a:pt x="14578" y="15257"/>
                  <a:pt x="14929" y="14571"/>
                </a:cubicBezTo>
                <a:cubicBezTo>
                  <a:pt x="15579" y="13317"/>
                  <a:pt x="16372" y="12315"/>
                  <a:pt x="17127" y="11094"/>
                </a:cubicBezTo>
                <a:cubicBezTo>
                  <a:pt x="17959" y="9743"/>
                  <a:pt x="18362" y="8359"/>
                  <a:pt x="17920" y="6898"/>
                </a:cubicBezTo>
                <a:cubicBezTo>
                  <a:pt x="17335" y="4980"/>
                  <a:pt x="14604" y="2899"/>
                  <a:pt x="10781" y="2899"/>
                </a:cubicBezTo>
                <a:close/>
                <a:moveTo>
                  <a:pt x="13771" y="7781"/>
                </a:moveTo>
                <a:cubicBezTo>
                  <a:pt x="13069" y="7781"/>
                  <a:pt x="12484" y="8261"/>
                  <a:pt x="12484" y="8860"/>
                </a:cubicBezTo>
                <a:lnTo>
                  <a:pt x="12484" y="9939"/>
                </a:lnTo>
                <a:lnTo>
                  <a:pt x="13771" y="9939"/>
                </a:lnTo>
                <a:cubicBezTo>
                  <a:pt x="14487" y="9939"/>
                  <a:pt x="15072" y="9460"/>
                  <a:pt x="15072" y="8860"/>
                </a:cubicBezTo>
                <a:cubicBezTo>
                  <a:pt x="15072" y="8261"/>
                  <a:pt x="14487" y="7781"/>
                  <a:pt x="13771" y="7781"/>
                </a:cubicBezTo>
                <a:close/>
                <a:moveTo>
                  <a:pt x="6502" y="8860"/>
                </a:moveTo>
                <a:cubicBezTo>
                  <a:pt x="6502" y="9460"/>
                  <a:pt x="7074" y="9939"/>
                  <a:pt x="7790" y="9939"/>
                </a:cubicBezTo>
                <a:lnTo>
                  <a:pt x="9090" y="9939"/>
                </a:lnTo>
                <a:lnTo>
                  <a:pt x="9090" y="8860"/>
                </a:lnTo>
                <a:cubicBezTo>
                  <a:pt x="9090" y="8261"/>
                  <a:pt x="8505" y="7781"/>
                  <a:pt x="7790" y="7781"/>
                </a:cubicBezTo>
                <a:cubicBezTo>
                  <a:pt x="7074" y="7781"/>
                  <a:pt x="6502" y="8261"/>
                  <a:pt x="6502" y="8860"/>
                </a:cubicBezTo>
                <a:close/>
                <a:moveTo>
                  <a:pt x="11639" y="10647"/>
                </a:moveTo>
                <a:lnTo>
                  <a:pt x="9922" y="10647"/>
                </a:lnTo>
                <a:lnTo>
                  <a:pt x="9922" y="17688"/>
                </a:lnTo>
                <a:cubicBezTo>
                  <a:pt x="10195" y="17688"/>
                  <a:pt x="10468" y="17688"/>
                  <a:pt x="10742" y="17688"/>
                </a:cubicBezTo>
                <a:lnTo>
                  <a:pt x="10820" y="17688"/>
                </a:lnTo>
                <a:cubicBezTo>
                  <a:pt x="10820" y="17698"/>
                  <a:pt x="10820" y="17688"/>
                  <a:pt x="10820" y="17688"/>
                </a:cubicBezTo>
                <a:cubicBezTo>
                  <a:pt x="11093" y="17688"/>
                  <a:pt x="11366" y="17688"/>
                  <a:pt x="11639" y="17688"/>
                </a:cubicBezTo>
                <a:lnTo>
                  <a:pt x="11639" y="10647"/>
                </a:lnTo>
                <a:close/>
                <a:moveTo>
                  <a:pt x="13498" y="18134"/>
                </a:moveTo>
                <a:lnTo>
                  <a:pt x="8063" y="18134"/>
                </a:lnTo>
                <a:cubicBezTo>
                  <a:pt x="7568" y="18134"/>
                  <a:pt x="7165" y="18472"/>
                  <a:pt x="7165" y="18886"/>
                </a:cubicBezTo>
                <a:cubicBezTo>
                  <a:pt x="7165" y="19301"/>
                  <a:pt x="7568" y="19638"/>
                  <a:pt x="8063" y="19638"/>
                </a:cubicBezTo>
                <a:lnTo>
                  <a:pt x="13498" y="19638"/>
                </a:lnTo>
                <a:cubicBezTo>
                  <a:pt x="13993" y="19638"/>
                  <a:pt x="14396" y="19301"/>
                  <a:pt x="14396" y="18886"/>
                </a:cubicBezTo>
                <a:cubicBezTo>
                  <a:pt x="14396" y="18472"/>
                  <a:pt x="13993" y="18134"/>
                  <a:pt x="13498" y="18134"/>
                </a:cubicBezTo>
                <a:close/>
                <a:moveTo>
                  <a:pt x="13498" y="21600"/>
                </a:moveTo>
                <a:lnTo>
                  <a:pt x="8063" y="21600"/>
                </a:lnTo>
                <a:cubicBezTo>
                  <a:pt x="7568" y="21600"/>
                  <a:pt x="7165" y="21273"/>
                  <a:pt x="7165" y="20848"/>
                </a:cubicBezTo>
                <a:cubicBezTo>
                  <a:pt x="7165" y="20434"/>
                  <a:pt x="7568" y="20096"/>
                  <a:pt x="8063" y="20096"/>
                </a:cubicBezTo>
                <a:lnTo>
                  <a:pt x="13498" y="20096"/>
                </a:lnTo>
                <a:cubicBezTo>
                  <a:pt x="13993" y="20096"/>
                  <a:pt x="14396" y="20434"/>
                  <a:pt x="14396" y="20848"/>
                </a:cubicBezTo>
                <a:cubicBezTo>
                  <a:pt x="14396" y="21273"/>
                  <a:pt x="13993" y="21600"/>
                  <a:pt x="13498" y="21600"/>
                </a:cubicBezTo>
                <a:close/>
              </a:path>
            </a:pathLst>
          </a:custGeom>
          <a:solidFill>
            <a:srgbClr val="7BD4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7" name="Freeform 14"/>
          <p:cNvSpPr/>
          <p:nvPr/>
        </p:nvSpPr>
        <p:spPr>
          <a:xfrm>
            <a:off x="6116952" y="2103438"/>
            <a:ext cx="822657" cy="550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600" extrusionOk="0">
                <a:moveTo>
                  <a:pt x="16251" y="11725"/>
                </a:moveTo>
                <a:lnTo>
                  <a:pt x="15845" y="11160"/>
                </a:lnTo>
                <a:cubicBezTo>
                  <a:pt x="13807" y="8533"/>
                  <a:pt x="11420" y="5509"/>
                  <a:pt x="10882" y="5015"/>
                </a:cubicBezTo>
                <a:cubicBezTo>
                  <a:pt x="10627" y="5086"/>
                  <a:pt x="9966" y="5411"/>
                  <a:pt x="9438" y="5679"/>
                </a:cubicBezTo>
                <a:lnTo>
                  <a:pt x="9410" y="5693"/>
                </a:lnTo>
                <a:cubicBezTo>
                  <a:pt x="9381" y="5707"/>
                  <a:pt x="8570" y="6060"/>
                  <a:pt x="7834" y="6060"/>
                </a:cubicBezTo>
                <a:cubicBezTo>
                  <a:pt x="7409" y="6060"/>
                  <a:pt x="7079" y="5947"/>
                  <a:pt x="6833" y="5707"/>
                </a:cubicBezTo>
                <a:cubicBezTo>
                  <a:pt x="6399" y="5298"/>
                  <a:pt x="6352" y="4761"/>
                  <a:pt x="6362" y="4478"/>
                </a:cubicBezTo>
                <a:cubicBezTo>
                  <a:pt x="6371" y="3800"/>
                  <a:pt x="6767" y="3221"/>
                  <a:pt x="7050" y="2967"/>
                </a:cubicBezTo>
                <a:lnTo>
                  <a:pt x="2946" y="2204"/>
                </a:lnTo>
                <a:lnTo>
                  <a:pt x="2521" y="11047"/>
                </a:lnTo>
                <a:cubicBezTo>
                  <a:pt x="2861" y="10525"/>
                  <a:pt x="3191" y="10412"/>
                  <a:pt x="3427" y="10412"/>
                </a:cubicBezTo>
                <a:cubicBezTo>
                  <a:pt x="3701" y="10412"/>
                  <a:pt x="3984" y="10581"/>
                  <a:pt x="4238" y="10878"/>
                </a:cubicBezTo>
                <a:cubicBezTo>
                  <a:pt x="4625" y="11372"/>
                  <a:pt x="4814" y="12008"/>
                  <a:pt x="4757" y="12658"/>
                </a:cubicBezTo>
                <a:cubicBezTo>
                  <a:pt x="5097" y="12573"/>
                  <a:pt x="5427" y="12742"/>
                  <a:pt x="5720" y="13110"/>
                </a:cubicBezTo>
                <a:cubicBezTo>
                  <a:pt x="6116" y="13590"/>
                  <a:pt x="6305" y="14226"/>
                  <a:pt x="6239" y="14890"/>
                </a:cubicBezTo>
                <a:cubicBezTo>
                  <a:pt x="6579" y="14805"/>
                  <a:pt x="6909" y="14974"/>
                  <a:pt x="7211" y="15328"/>
                </a:cubicBezTo>
                <a:cubicBezTo>
                  <a:pt x="7551" y="15751"/>
                  <a:pt x="7739" y="16302"/>
                  <a:pt x="7739" y="16882"/>
                </a:cubicBezTo>
                <a:cubicBezTo>
                  <a:pt x="8117" y="16712"/>
                  <a:pt x="8504" y="16853"/>
                  <a:pt x="8843" y="17277"/>
                </a:cubicBezTo>
                <a:cubicBezTo>
                  <a:pt x="9325" y="17856"/>
                  <a:pt x="9494" y="18662"/>
                  <a:pt x="9306" y="19439"/>
                </a:cubicBezTo>
                <a:lnTo>
                  <a:pt x="9655" y="19862"/>
                </a:lnTo>
                <a:cubicBezTo>
                  <a:pt x="9683" y="19891"/>
                  <a:pt x="9712" y="19933"/>
                  <a:pt x="9740" y="19961"/>
                </a:cubicBezTo>
                <a:lnTo>
                  <a:pt x="9759" y="19975"/>
                </a:lnTo>
                <a:cubicBezTo>
                  <a:pt x="9900" y="20117"/>
                  <a:pt x="10042" y="20187"/>
                  <a:pt x="10183" y="20187"/>
                </a:cubicBezTo>
                <a:cubicBezTo>
                  <a:pt x="10438" y="20187"/>
                  <a:pt x="10627" y="19947"/>
                  <a:pt x="10750" y="19735"/>
                </a:cubicBezTo>
                <a:cubicBezTo>
                  <a:pt x="10995" y="19283"/>
                  <a:pt x="11146" y="18916"/>
                  <a:pt x="10834" y="18450"/>
                </a:cubicBezTo>
                <a:lnTo>
                  <a:pt x="10806" y="18407"/>
                </a:lnTo>
                <a:lnTo>
                  <a:pt x="8985" y="16091"/>
                </a:lnTo>
                <a:cubicBezTo>
                  <a:pt x="8919" y="16020"/>
                  <a:pt x="8881" y="15907"/>
                  <a:pt x="8881" y="15794"/>
                </a:cubicBezTo>
                <a:cubicBezTo>
                  <a:pt x="8872" y="15681"/>
                  <a:pt x="8900" y="15568"/>
                  <a:pt x="8947" y="15469"/>
                </a:cubicBezTo>
                <a:cubicBezTo>
                  <a:pt x="9051" y="15299"/>
                  <a:pt x="9240" y="15271"/>
                  <a:pt x="9362" y="15427"/>
                </a:cubicBezTo>
                <a:lnTo>
                  <a:pt x="11750" y="18450"/>
                </a:lnTo>
                <a:cubicBezTo>
                  <a:pt x="11872" y="18563"/>
                  <a:pt x="12014" y="18619"/>
                  <a:pt x="12146" y="18619"/>
                </a:cubicBezTo>
                <a:cubicBezTo>
                  <a:pt x="12391" y="18619"/>
                  <a:pt x="12627" y="18436"/>
                  <a:pt x="12807" y="18111"/>
                </a:cubicBezTo>
                <a:cubicBezTo>
                  <a:pt x="12948" y="17828"/>
                  <a:pt x="13024" y="17531"/>
                  <a:pt x="13005" y="17249"/>
                </a:cubicBezTo>
                <a:cubicBezTo>
                  <a:pt x="12977" y="16938"/>
                  <a:pt x="12854" y="16641"/>
                  <a:pt x="12646" y="16373"/>
                </a:cubicBezTo>
                <a:lnTo>
                  <a:pt x="12363" y="16034"/>
                </a:lnTo>
                <a:lnTo>
                  <a:pt x="12363" y="16020"/>
                </a:lnTo>
                <a:lnTo>
                  <a:pt x="11033" y="14409"/>
                </a:lnTo>
                <a:cubicBezTo>
                  <a:pt x="10976" y="14339"/>
                  <a:pt x="10938" y="14240"/>
                  <a:pt x="10929" y="14113"/>
                </a:cubicBezTo>
                <a:cubicBezTo>
                  <a:pt x="10919" y="14000"/>
                  <a:pt x="10948" y="13887"/>
                  <a:pt x="10995" y="13802"/>
                </a:cubicBezTo>
                <a:cubicBezTo>
                  <a:pt x="11089" y="13618"/>
                  <a:pt x="11287" y="13590"/>
                  <a:pt x="11410" y="13731"/>
                </a:cubicBezTo>
                <a:lnTo>
                  <a:pt x="13590" y="16387"/>
                </a:lnTo>
                <a:cubicBezTo>
                  <a:pt x="13750" y="16585"/>
                  <a:pt x="13920" y="16684"/>
                  <a:pt x="14099" y="16684"/>
                </a:cubicBezTo>
                <a:cubicBezTo>
                  <a:pt x="14354" y="16684"/>
                  <a:pt x="14618" y="16472"/>
                  <a:pt x="14826" y="16091"/>
                </a:cubicBezTo>
                <a:cubicBezTo>
                  <a:pt x="14986" y="15794"/>
                  <a:pt x="15062" y="15497"/>
                  <a:pt x="15043" y="15215"/>
                </a:cubicBezTo>
                <a:cubicBezTo>
                  <a:pt x="15024" y="14918"/>
                  <a:pt x="14911" y="14621"/>
                  <a:pt x="14694" y="14353"/>
                </a:cubicBezTo>
                <a:lnTo>
                  <a:pt x="14052" y="13576"/>
                </a:lnTo>
                <a:lnTo>
                  <a:pt x="12920" y="12191"/>
                </a:lnTo>
                <a:cubicBezTo>
                  <a:pt x="12788" y="12036"/>
                  <a:pt x="12769" y="11768"/>
                  <a:pt x="12873" y="11570"/>
                </a:cubicBezTo>
                <a:cubicBezTo>
                  <a:pt x="12977" y="11386"/>
                  <a:pt x="13165" y="11358"/>
                  <a:pt x="13288" y="11513"/>
                </a:cubicBezTo>
                <a:lnTo>
                  <a:pt x="15137" y="13760"/>
                </a:lnTo>
                <a:cubicBezTo>
                  <a:pt x="15534" y="14240"/>
                  <a:pt x="15996" y="14113"/>
                  <a:pt x="16355" y="13449"/>
                </a:cubicBezTo>
                <a:cubicBezTo>
                  <a:pt x="16591" y="13011"/>
                  <a:pt x="16770" y="12361"/>
                  <a:pt x="16251" y="11725"/>
                </a:cubicBezTo>
                <a:close/>
                <a:moveTo>
                  <a:pt x="4050" y="13209"/>
                </a:moveTo>
                <a:cubicBezTo>
                  <a:pt x="4531" y="12333"/>
                  <a:pt x="4069" y="11655"/>
                  <a:pt x="3918" y="11471"/>
                </a:cubicBezTo>
                <a:cubicBezTo>
                  <a:pt x="3540" y="11005"/>
                  <a:pt x="3153" y="11075"/>
                  <a:pt x="2823" y="11697"/>
                </a:cubicBezTo>
                <a:lnTo>
                  <a:pt x="2455" y="12389"/>
                </a:lnTo>
                <a:lnTo>
                  <a:pt x="2455" y="12403"/>
                </a:lnTo>
                <a:lnTo>
                  <a:pt x="2398" y="12516"/>
                </a:lnTo>
                <a:lnTo>
                  <a:pt x="1889" y="13392"/>
                </a:lnTo>
                <a:cubicBezTo>
                  <a:pt x="1700" y="13717"/>
                  <a:pt x="1606" y="14042"/>
                  <a:pt x="1625" y="14339"/>
                </a:cubicBezTo>
                <a:cubicBezTo>
                  <a:pt x="1653" y="14664"/>
                  <a:pt x="1794" y="14890"/>
                  <a:pt x="1879" y="14989"/>
                </a:cubicBezTo>
                <a:cubicBezTo>
                  <a:pt x="2068" y="15215"/>
                  <a:pt x="2285" y="15469"/>
                  <a:pt x="2512" y="15469"/>
                </a:cubicBezTo>
                <a:cubicBezTo>
                  <a:pt x="2653" y="15469"/>
                  <a:pt x="2795" y="15370"/>
                  <a:pt x="2936" y="15186"/>
                </a:cubicBezTo>
                <a:lnTo>
                  <a:pt x="4050" y="13209"/>
                </a:lnTo>
                <a:close/>
                <a:moveTo>
                  <a:pt x="3172" y="15921"/>
                </a:moveTo>
                <a:cubicBezTo>
                  <a:pt x="3002" y="16218"/>
                  <a:pt x="2936" y="16543"/>
                  <a:pt x="2983" y="16867"/>
                </a:cubicBezTo>
                <a:cubicBezTo>
                  <a:pt x="3012" y="17150"/>
                  <a:pt x="3134" y="17418"/>
                  <a:pt x="3314" y="17644"/>
                </a:cubicBezTo>
                <a:cubicBezTo>
                  <a:pt x="3691" y="18111"/>
                  <a:pt x="4078" y="18040"/>
                  <a:pt x="4408" y="17418"/>
                </a:cubicBezTo>
                <a:lnTo>
                  <a:pt x="5541" y="15427"/>
                </a:lnTo>
                <a:cubicBezTo>
                  <a:pt x="5710" y="15116"/>
                  <a:pt x="5777" y="14791"/>
                  <a:pt x="5739" y="14480"/>
                </a:cubicBezTo>
                <a:cubicBezTo>
                  <a:pt x="5701" y="14198"/>
                  <a:pt x="5588" y="13915"/>
                  <a:pt x="5399" y="13689"/>
                </a:cubicBezTo>
                <a:cubicBezTo>
                  <a:pt x="5022" y="13237"/>
                  <a:pt x="4644" y="13308"/>
                  <a:pt x="4304" y="13915"/>
                </a:cubicBezTo>
                <a:lnTo>
                  <a:pt x="3748" y="14918"/>
                </a:lnTo>
                <a:lnTo>
                  <a:pt x="3691" y="15031"/>
                </a:lnTo>
                <a:lnTo>
                  <a:pt x="3172" y="15921"/>
                </a:lnTo>
                <a:close/>
                <a:moveTo>
                  <a:pt x="4663" y="18139"/>
                </a:moveTo>
                <a:cubicBezTo>
                  <a:pt x="4371" y="18676"/>
                  <a:pt x="4446" y="19142"/>
                  <a:pt x="4908" y="19721"/>
                </a:cubicBezTo>
                <a:cubicBezTo>
                  <a:pt x="5286" y="20173"/>
                  <a:pt x="5673" y="20103"/>
                  <a:pt x="6003" y="19495"/>
                </a:cubicBezTo>
                <a:lnTo>
                  <a:pt x="7032" y="17659"/>
                </a:lnTo>
                <a:cubicBezTo>
                  <a:pt x="7503" y="16783"/>
                  <a:pt x="7041" y="16105"/>
                  <a:pt x="6890" y="15921"/>
                </a:cubicBezTo>
                <a:cubicBezTo>
                  <a:pt x="6513" y="15455"/>
                  <a:pt x="6126" y="15540"/>
                  <a:pt x="5795" y="16147"/>
                </a:cubicBezTo>
                <a:lnTo>
                  <a:pt x="5229" y="17150"/>
                </a:lnTo>
                <a:lnTo>
                  <a:pt x="5239" y="17150"/>
                </a:lnTo>
                <a:lnTo>
                  <a:pt x="5173" y="17263"/>
                </a:lnTo>
                <a:lnTo>
                  <a:pt x="4663" y="18139"/>
                </a:lnTo>
                <a:close/>
                <a:moveTo>
                  <a:pt x="8532" y="17871"/>
                </a:moveTo>
                <a:cubicBezTo>
                  <a:pt x="8155" y="17404"/>
                  <a:pt x="7768" y="17475"/>
                  <a:pt x="7437" y="18097"/>
                </a:cubicBezTo>
                <a:lnTo>
                  <a:pt x="7032" y="18817"/>
                </a:lnTo>
                <a:lnTo>
                  <a:pt x="6984" y="18916"/>
                </a:lnTo>
                <a:lnTo>
                  <a:pt x="6635" y="19566"/>
                </a:lnTo>
                <a:cubicBezTo>
                  <a:pt x="6154" y="20427"/>
                  <a:pt x="6616" y="21106"/>
                  <a:pt x="6767" y="21289"/>
                </a:cubicBezTo>
                <a:cubicBezTo>
                  <a:pt x="6928" y="21501"/>
                  <a:pt x="7098" y="21600"/>
                  <a:pt x="7258" y="21600"/>
                </a:cubicBezTo>
                <a:cubicBezTo>
                  <a:pt x="7466" y="21600"/>
                  <a:pt x="7673" y="21416"/>
                  <a:pt x="7862" y="21063"/>
                </a:cubicBezTo>
                <a:lnTo>
                  <a:pt x="8456" y="19990"/>
                </a:lnTo>
                <a:lnTo>
                  <a:pt x="8664" y="19608"/>
                </a:lnTo>
                <a:cubicBezTo>
                  <a:pt x="8834" y="19283"/>
                  <a:pt x="8900" y="18972"/>
                  <a:pt x="8862" y="18647"/>
                </a:cubicBezTo>
                <a:cubicBezTo>
                  <a:pt x="8834" y="18365"/>
                  <a:pt x="8711" y="18097"/>
                  <a:pt x="8532" y="17871"/>
                </a:cubicBezTo>
                <a:close/>
                <a:moveTo>
                  <a:pt x="1" y="10779"/>
                </a:moveTo>
                <a:cubicBezTo>
                  <a:pt x="-8" y="11005"/>
                  <a:pt x="39" y="11217"/>
                  <a:pt x="134" y="11386"/>
                </a:cubicBezTo>
                <a:cubicBezTo>
                  <a:pt x="228" y="11556"/>
                  <a:pt x="369" y="11669"/>
                  <a:pt x="511" y="11683"/>
                </a:cubicBezTo>
                <a:lnTo>
                  <a:pt x="1407" y="11782"/>
                </a:lnTo>
                <a:cubicBezTo>
                  <a:pt x="1709" y="11810"/>
                  <a:pt x="1983" y="11471"/>
                  <a:pt x="2002" y="11005"/>
                </a:cubicBezTo>
                <a:lnTo>
                  <a:pt x="2445" y="2176"/>
                </a:lnTo>
                <a:cubicBezTo>
                  <a:pt x="2455" y="1950"/>
                  <a:pt x="2408" y="1738"/>
                  <a:pt x="2313" y="1568"/>
                </a:cubicBezTo>
                <a:cubicBezTo>
                  <a:pt x="2219" y="1399"/>
                  <a:pt x="2077" y="1300"/>
                  <a:pt x="1936" y="1286"/>
                </a:cubicBezTo>
                <a:lnTo>
                  <a:pt x="1039" y="1173"/>
                </a:lnTo>
                <a:cubicBezTo>
                  <a:pt x="1030" y="1173"/>
                  <a:pt x="1011" y="1173"/>
                  <a:pt x="1002" y="1173"/>
                </a:cubicBezTo>
                <a:cubicBezTo>
                  <a:pt x="709" y="1173"/>
                  <a:pt x="464" y="1512"/>
                  <a:pt x="445" y="1950"/>
                </a:cubicBezTo>
                <a:lnTo>
                  <a:pt x="1" y="10779"/>
                </a:lnTo>
                <a:close/>
                <a:moveTo>
                  <a:pt x="18733" y="57"/>
                </a:moveTo>
                <a:lnTo>
                  <a:pt x="17902" y="551"/>
                </a:lnTo>
                <a:cubicBezTo>
                  <a:pt x="17770" y="636"/>
                  <a:pt x="17657" y="791"/>
                  <a:pt x="17600" y="989"/>
                </a:cubicBezTo>
                <a:cubicBezTo>
                  <a:pt x="17534" y="1201"/>
                  <a:pt x="17534" y="1427"/>
                  <a:pt x="17591" y="1639"/>
                </a:cubicBezTo>
                <a:lnTo>
                  <a:pt x="19667" y="9493"/>
                </a:lnTo>
                <a:cubicBezTo>
                  <a:pt x="19780" y="9917"/>
                  <a:pt x="20110" y="10129"/>
                  <a:pt x="20394" y="9959"/>
                </a:cubicBezTo>
                <a:lnTo>
                  <a:pt x="21224" y="9479"/>
                </a:lnTo>
                <a:cubicBezTo>
                  <a:pt x="21366" y="9394"/>
                  <a:pt x="21469" y="9239"/>
                  <a:pt x="21526" y="9027"/>
                </a:cubicBezTo>
                <a:cubicBezTo>
                  <a:pt x="21592" y="8829"/>
                  <a:pt x="21592" y="8603"/>
                  <a:pt x="21535" y="8391"/>
                </a:cubicBezTo>
                <a:lnTo>
                  <a:pt x="19459" y="523"/>
                </a:lnTo>
                <a:cubicBezTo>
                  <a:pt x="19374" y="212"/>
                  <a:pt x="19167" y="0"/>
                  <a:pt x="18940" y="0"/>
                </a:cubicBezTo>
                <a:cubicBezTo>
                  <a:pt x="18865" y="0"/>
                  <a:pt x="18799" y="14"/>
                  <a:pt x="18733" y="57"/>
                </a:cubicBezTo>
                <a:close/>
                <a:moveTo>
                  <a:pt x="19167" y="9578"/>
                </a:moveTo>
                <a:lnTo>
                  <a:pt x="16666" y="11203"/>
                </a:lnTo>
                <a:cubicBezTo>
                  <a:pt x="15355" y="9493"/>
                  <a:pt x="11297" y="4238"/>
                  <a:pt x="10948" y="4210"/>
                </a:cubicBezTo>
                <a:cubicBezTo>
                  <a:pt x="10655" y="4210"/>
                  <a:pt x="9400" y="4874"/>
                  <a:pt x="9268" y="4944"/>
                </a:cubicBezTo>
                <a:cubicBezTo>
                  <a:pt x="9259" y="4944"/>
                  <a:pt x="8494" y="5283"/>
                  <a:pt x="7834" y="5283"/>
                </a:cubicBezTo>
                <a:cubicBezTo>
                  <a:pt x="7513" y="5283"/>
                  <a:pt x="7277" y="5199"/>
                  <a:pt x="7117" y="5057"/>
                </a:cubicBezTo>
                <a:cubicBezTo>
                  <a:pt x="6956" y="4902"/>
                  <a:pt x="6871" y="4718"/>
                  <a:pt x="6881" y="4521"/>
                </a:cubicBezTo>
                <a:cubicBezTo>
                  <a:pt x="6890" y="4125"/>
                  <a:pt x="7183" y="3729"/>
                  <a:pt x="7343" y="3616"/>
                </a:cubicBezTo>
                <a:cubicBezTo>
                  <a:pt x="8409" y="2755"/>
                  <a:pt x="11259" y="1144"/>
                  <a:pt x="11542" y="1102"/>
                </a:cubicBezTo>
                <a:cubicBezTo>
                  <a:pt x="11561" y="1102"/>
                  <a:pt x="11571" y="1102"/>
                  <a:pt x="11599" y="1102"/>
                </a:cubicBezTo>
                <a:cubicBezTo>
                  <a:pt x="12278" y="1102"/>
                  <a:pt x="16647" y="1992"/>
                  <a:pt x="17176" y="2105"/>
                </a:cubicBezTo>
                <a:lnTo>
                  <a:pt x="19167" y="9578"/>
                </a:lnTo>
                <a:close/>
              </a:path>
            </a:pathLst>
          </a:custGeom>
          <a:solidFill>
            <a:srgbClr val="6200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8" name="Freeform 15"/>
          <p:cNvSpPr/>
          <p:nvPr/>
        </p:nvSpPr>
        <p:spPr>
          <a:xfrm>
            <a:off x="4606925" y="2511425"/>
            <a:ext cx="712428" cy="596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86"/>
                </a:moveTo>
                <a:lnTo>
                  <a:pt x="19394" y="18572"/>
                </a:lnTo>
                <a:lnTo>
                  <a:pt x="19394" y="19512"/>
                </a:lnTo>
                <a:lnTo>
                  <a:pt x="1758" y="19512"/>
                </a:lnTo>
                <a:lnTo>
                  <a:pt x="1758" y="2649"/>
                </a:lnTo>
                <a:lnTo>
                  <a:pt x="2566" y="2649"/>
                </a:lnTo>
                <a:lnTo>
                  <a:pt x="1278" y="0"/>
                </a:lnTo>
                <a:lnTo>
                  <a:pt x="0" y="2649"/>
                </a:lnTo>
                <a:lnTo>
                  <a:pt x="797" y="2649"/>
                </a:lnTo>
                <a:lnTo>
                  <a:pt x="797" y="20660"/>
                </a:lnTo>
                <a:lnTo>
                  <a:pt x="19394" y="20660"/>
                </a:lnTo>
                <a:lnTo>
                  <a:pt x="19394" y="21600"/>
                </a:lnTo>
                <a:lnTo>
                  <a:pt x="21600" y="20086"/>
                </a:lnTo>
                <a:close/>
                <a:moveTo>
                  <a:pt x="3232" y="8666"/>
                </a:moveTo>
                <a:cubicBezTo>
                  <a:pt x="7841" y="7648"/>
                  <a:pt x="12165" y="5677"/>
                  <a:pt x="16053" y="2897"/>
                </a:cubicBezTo>
                <a:lnTo>
                  <a:pt x="16402" y="3707"/>
                </a:lnTo>
                <a:lnTo>
                  <a:pt x="17767" y="1135"/>
                </a:lnTo>
                <a:lnTo>
                  <a:pt x="15223" y="1005"/>
                </a:lnTo>
                <a:lnTo>
                  <a:pt x="15605" y="1879"/>
                </a:lnTo>
                <a:cubicBezTo>
                  <a:pt x="11805" y="4607"/>
                  <a:pt x="7579" y="6539"/>
                  <a:pt x="3079" y="7531"/>
                </a:cubicBezTo>
                <a:lnTo>
                  <a:pt x="3232" y="8666"/>
                </a:lnTo>
                <a:close/>
                <a:moveTo>
                  <a:pt x="16577" y="5260"/>
                </a:moveTo>
                <a:cubicBezTo>
                  <a:pt x="16184" y="5260"/>
                  <a:pt x="15867" y="5638"/>
                  <a:pt x="15867" y="6108"/>
                </a:cubicBezTo>
                <a:lnTo>
                  <a:pt x="15867" y="17606"/>
                </a:lnTo>
                <a:cubicBezTo>
                  <a:pt x="15867" y="18063"/>
                  <a:pt x="16184" y="18442"/>
                  <a:pt x="16577" y="18442"/>
                </a:cubicBezTo>
                <a:lnTo>
                  <a:pt x="17756" y="18442"/>
                </a:lnTo>
                <a:cubicBezTo>
                  <a:pt x="18149" y="18442"/>
                  <a:pt x="18466" y="18063"/>
                  <a:pt x="18466" y="17606"/>
                </a:cubicBezTo>
                <a:lnTo>
                  <a:pt x="18466" y="6108"/>
                </a:lnTo>
                <a:cubicBezTo>
                  <a:pt x="18466" y="5638"/>
                  <a:pt x="18149" y="5260"/>
                  <a:pt x="17756" y="5260"/>
                </a:cubicBezTo>
                <a:lnTo>
                  <a:pt x="16577" y="5260"/>
                </a:lnTo>
                <a:close/>
                <a:moveTo>
                  <a:pt x="12241" y="7087"/>
                </a:moveTo>
                <a:cubicBezTo>
                  <a:pt x="11859" y="7087"/>
                  <a:pt x="11532" y="7465"/>
                  <a:pt x="11532" y="7935"/>
                </a:cubicBezTo>
                <a:lnTo>
                  <a:pt x="11532" y="17606"/>
                </a:lnTo>
                <a:cubicBezTo>
                  <a:pt x="11532" y="18063"/>
                  <a:pt x="11859" y="18442"/>
                  <a:pt x="12241" y="18442"/>
                </a:cubicBezTo>
                <a:lnTo>
                  <a:pt x="13432" y="18442"/>
                </a:lnTo>
                <a:cubicBezTo>
                  <a:pt x="13825" y="18442"/>
                  <a:pt x="14142" y="18063"/>
                  <a:pt x="14142" y="17606"/>
                </a:cubicBezTo>
                <a:lnTo>
                  <a:pt x="14142" y="7935"/>
                </a:lnTo>
                <a:cubicBezTo>
                  <a:pt x="14142" y="7465"/>
                  <a:pt x="13825" y="7087"/>
                  <a:pt x="13432" y="7087"/>
                </a:cubicBezTo>
                <a:lnTo>
                  <a:pt x="12241" y="7087"/>
                </a:lnTo>
                <a:close/>
                <a:moveTo>
                  <a:pt x="7928" y="8862"/>
                </a:moveTo>
                <a:cubicBezTo>
                  <a:pt x="7535" y="8862"/>
                  <a:pt x="7218" y="9240"/>
                  <a:pt x="7218" y="9710"/>
                </a:cubicBezTo>
                <a:lnTo>
                  <a:pt x="7218" y="17606"/>
                </a:lnTo>
                <a:cubicBezTo>
                  <a:pt x="7218" y="18063"/>
                  <a:pt x="7535" y="18442"/>
                  <a:pt x="7928" y="18442"/>
                </a:cubicBezTo>
                <a:lnTo>
                  <a:pt x="9118" y="18442"/>
                </a:lnTo>
                <a:cubicBezTo>
                  <a:pt x="9511" y="18442"/>
                  <a:pt x="9828" y="18063"/>
                  <a:pt x="9828" y="17606"/>
                </a:cubicBezTo>
                <a:lnTo>
                  <a:pt x="9828" y="9710"/>
                </a:lnTo>
                <a:cubicBezTo>
                  <a:pt x="9828" y="9240"/>
                  <a:pt x="9511" y="8862"/>
                  <a:pt x="9118" y="8862"/>
                </a:cubicBezTo>
                <a:lnTo>
                  <a:pt x="7928" y="8862"/>
                </a:lnTo>
                <a:close/>
                <a:moveTo>
                  <a:pt x="2905" y="11772"/>
                </a:moveTo>
                <a:cubicBezTo>
                  <a:pt x="2905" y="11302"/>
                  <a:pt x="3221" y="10924"/>
                  <a:pt x="3615" y="10924"/>
                </a:cubicBezTo>
                <a:lnTo>
                  <a:pt x="4805" y="10924"/>
                </a:lnTo>
                <a:cubicBezTo>
                  <a:pt x="5187" y="10924"/>
                  <a:pt x="5504" y="11302"/>
                  <a:pt x="5504" y="11772"/>
                </a:cubicBezTo>
                <a:lnTo>
                  <a:pt x="5504" y="17606"/>
                </a:lnTo>
                <a:cubicBezTo>
                  <a:pt x="5504" y="18063"/>
                  <a:pt x="5187" y="18442"/>
                  <a:pt x="4805" y="18442"/>
                </a:cubicBezTo>
                <a:lnTo>
                  <a:pt x="3615" y="18442"/>
                </a:lnTo>
                <a:cubicBezTo>
                  <a:pt x="3221" y="18442"/>
                  <a:pt x="2905" y="18063"/>
                  <a:pt x="2905" y="17606"/>
                </a:cubicBezTo>
                <a:lnTo>
                  <a:pt x="2905" y="11772"/>
                </a:lnTo>
                <a:close/>
              </a:path>
            </a:pathLst>
          </a:custGeom>
          <a:solidFill>
            <a:srgbClr val="00A4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9" name="Freeform 16"/>
          <p:cNvSpPr/>
          <p:nvPr/>
        </p:nvSpPr>
        <p:spPr>
          <a:xfrm>
            <a:off x="3114675" y="3103563"/>
            <a:ext cx="634641" cy="571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96" y="10854"/>
                </a:moveTo>
                <a:cubicBezTo>
                  <a:pt x="9600" y="10854"/>
                  <a:pt x="9441" y="11059"/>
                  <a:pt x="9441" y="11304"/>
                </a:cubicBezTo>
                <a:lnTo>
                  <a:pt x="9441" y="13783"/>
                </a:lnTo>
                <a:cubicBezTo>
                  <a:pt x="9441" y="14028"/>
                  <a:pt x="9600" y="14232"/>
                  <a:pt x="9796" y="14232"/>
                </a:cubicBezTo>
                <a:lnTo>
                  <a:pt x="11804" y="14232"/>
                </a:lnTo>
                <a:cubicBezTo>
                  <a:pt x="12000" y="14232"/>
                  <a:pt x="12159" y="14028"/>
                  <a:pt x="12159" y="13783"/>
                </a:cubicBezTo>
                <a:lnTo>
                  <a:pt x="12159" y="11304"/>
                </a:lnTo>
                <a:cubicBezTo>
                  <a:pt x="12159" y="11059"/>
                  <a:pt x="12000" y="10854"/>
                  <a:pt x="11804" y="10854"/>
                </a:cubicBezTo>
                <a:lnTo>
                  <a:pt x="9796" y="10854"/>
                </a:lnTo>
                <a:close/>
                <a:moveTo>
                  <a:pt x="12882" y="13006"/>
                </a:moveTo>
                <a:lnTo>
                  <a:pt x="12882" y="13878"/>
                </a:lnTo>
                <a:cubicBezTo>
                  <a:pt x="12882" y="14532"/>
                  <a:pt x="12429" y="15063"/>
                  <a:pt x="11853" y="15063"/>
                </a:cubicBezTo>
                <a:lnTo>
                  <a:pt x="9747" y="15063"/>
                </a:lnTo>
                <a:cubicBezTo>
                  <a:pt x="9171" y="15063"/>
                  <a:pt x="8718" y="14532"/>
                  <a:pt x="8718" y="13878"/>
                </a:cubicBezTo>
                <a:lnTo>
                  <a:pt x="8718" y="13006"/>
                </a:lnTo>
                <a:lnTo>
                  <a:pt x="3269" y="13006"/>
                </a:lnTo>
                <a:cubicBezTo>
                  <a:pt x="1910" y="13006"/>
                  <a:pt x="722" y="12176"/>
                  <a:pt x="0" y="10909"/>
                </a:cubicBezTo>
                <a:lnTo>
                  <a:pt x="0" y="18386"/>
                </a:lnTo>
                <a:cubicBezTo>
                  <a:pt x="0" y="20156"/>
                  <a:pt x="1127" y="21600"/>
                  <a:pt x="2522" y="21600"/>
                </a:cubicBezTo>
                <a:lnTo>
                  <a:pt x="19090" y="21600"/>
                </a:lnTo>
                <a:cubicBezTo>
                  <a:pt x="20473" y="21600"/>
                  <a:pt x="21600" y="20156"/>
                  <a:pt x="21600" y="18386"/>
                </a:cubicBezTo>
                <a:lnTo>
                  <a:pt x="21600" y="10909"/>
                </a:lnTo>
                <a:cubicBezTo>
                  <a:pt x="20878" y="12176"/>
                  <a:pt x="19690" y="13006"/>
                  <a:pt x="18331" y="13006"/>
                </a:cubicBezTo>
                <a:lnTo>
                  <a:pt x="12882" y="13006"/>
                </a:lnTo>
                <a:close/>
                <a:moveTo>
                  <a:pt x="8718" y="12026"/>
                </a:moveTo>
                <a:lnTo>
                  <a:pt x="8718" y="11140"/>
                </a:lnTo>
                <a:cubicBezTo>
                  <a:pt x="8718" y="10500"/>
                  <a:pt x="9171" y="9969"/>
                  <a:pt x="9747" y="9969"/>
                </a:cubicBezTo>
                <a:lnTo>
                  <a:pt x="11853" y="9969"/>
                </a:lnTo>
                <a:cubicBezTo>
                  <a:pt x="12429" y="9969"/>
                  <a:pt x="12882" y="10500"/>
                  <a:pt x="12882" y="11140"/>
                </a:cubicBezTo>
                <a:lnTo>
                  <a:pt x="12882" y="12026"/>
                </a:lnTo>
                <a:lnTo>
                  <a:pt x="18331" y="12026"/>
                </a:lnTo>
                <a:cubicBezTo>
                  <a:pt x="19971" y="12026"/>
                  <a:pt x="21331" y="10541"/>
                  <a:pt x="21600" y="8594"/>
                </a:cubicBezTo>
                <a:lnTo>
                  <a:pt x="21600" y="6714"/>
                </a:lnTo>
                <a:cubicBezTo>
                  <a:pt x="21600" y="4944"/>
                  <a:pt x="20473" y="3514"/>
                  <a:pt x="19090" y="3514"/>
                </a:cubicBezTo>
                <a:lnTo>
                  <a:pt x="2522" y="3514"/>
                </a:lnTo>
                <a:cubicBezTo>
                  <a:pt x="1127" y="3514"/>
                  <a:pt x="0" y="4944"/>
                  <a:pt x="0" y="6714"/>
                </a:cubicBezTo>
                <a:lnTo>
                  <a:pt x="0" y="8594"/>
                </a:lnTo>
                <a:cubicBezTo>
                  <a:pt x="269" y="10541"/>
                  <a:pt x="1629" y="12026"/>
                  <a:pt x="3269" y="12026"/>
                </a:cubicBezTo>
                <a:lnTo>
                  <a:pt x="8718" y="12026"/>
                </a:lnTo>
                <a:close/>
                <a:moveTo>
                  <a:pt x="13408" y="2901"/>
                </a:moveTo>
                <a:cubicBezTo>
                  <a:pt x="13310" y="2029"/>
                  <a:pt x="12722" y="1362"/>
                  <a:pt x="12012" y="1362"/>
                </a:cubicBezTo>
                <a:lnTo>
                  <a:pt x="9588" y="1362"/>
                </a:lnTo>
                <a:cubicBezTo>
                  <a:pt x="8878" y="1362"/>
                  <a:pt x="8290" y="2029"/>
                  <a:pt x="8192" y="2901"/>
                </a:cubicBezTo>
                <a:lnTo>
                  <a:pt x="6906" y="2901"/>
                </a:lnTo>
                <a:cubicBezTo>
                  <a:pt x="6967" y="1294"/>
                  <a:pt x="7996" y="0"/>
                  <a:pt x="9269" y="0"/>
                </a:cubicBezTo>
                <a:lnTo>
                  <a:pt x="12343" y="0"/>
                </a:lnTo>
                <a:cubicBezTo>
                  <a:pt x="13604" y="0"/>
                  <a:pt x="14645" y="1294"/>
                  <a:pt x="14694" y="2901"/>
                </a:cubicBezTo>
                <a:lnTo>
                  <a:pt x="13408" y="2901"/>
                </a:lnTo>
                <a:close/>
              </a:path>
            </a:pathLst>
          </a:custGeom>
          <a:solidFill>
            <a:srgbClr val="00CCC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0" name="Прямоугольник 12"/>
          <p:cNvSpPr txBox="1"/>
          <p:nvPr/>
        </p:nvSpPr>
        <p:spPr>
          <a:xfrm>
            <a:off x="1160144" y="4586287"/>
            <a:ext cx="138493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600" dirty="0"/>
              <a:t>Firma de la Declaratoria de Gobierno Abierto</a:t>
            </a:r>
            <a:endParaRPr lang="es-MX" sz="1600" dirty="0"/>
          </a:p>
          <a:p>
            <a:endParaRPr sz="1600" dirty="0"/>
          </a:p>
        </p:txBody>
      </p:sp>
      <p:sp>
        <p:nvSpPr>
          <p:cNvPr id="272" name="Прямоугольник 14"/>
          <p:cNvSpPr txBox="1"/>
          <p:nvPr/>
        </p:nvSpPr>
        <p:spPr>
          <a:xfrm>
            <a:off x="1114107" y="6924675"/>
            <a:ext cx="1477012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73" name="Прямоугольник 15"/>
          <p:cNvSpPr txBox="1"/>
          <p:nvPr/>
        </p:nvSpPr>
        <p:spPr>
          <a:xfrm>
            <a:off x="1663780" y="7131050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1</a:t>
            </a:r>
            <a:endParaRPr dirty="0"/>
          </a:p>
        </p:txBody>
      </p:sp>
      <p:sp>
        <p:nvSpPr>
          <p:cNvPr id="274" name="Прямоугольник 17"/>
          <p:cNvSpPr txBox="1"/>
          <p:nvPr/>
        </p:nvSpPr>
        <p:spPr>
          <a:xfrm>
            <a:off x="2726759" y="4041775"/>
            <a:ext cx="138493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/>
              <a:t>Convocatoria abierta para conformar el Secretariado Técnico Local</a:t>
            </a:r>
            <a:endParaRPr sz="1400" dirty="0"/>
          </a:p>
        </p:txBody>
      </p:sp>
      <p:sp>
        <p:nvSpPr>
          <p:cNvPr id="275" name="Прямоугольник 18"/>
          <p:cNvSpPr txBox="1"/>
          <p:nvPr/>
        </p:nvSpPr>
        <p:spPr>
          <a:xfrm>
            <a:off x="2693670" y="4454525"/>
            <a:ext cx="147701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endParaRPr dirty="0"/>
          </a:p>
        </p:txBody>
      </p:sp>
      <p:sp>
        <p:nvSpPr>
          <p:cNvPr id="276" name="Прямоугольник 19"/>
          <p:cNvSpPr txBox="1"/>
          <p:nvPr/>
        </p:nvSpPr>
        <p:spPr>
          <a:xfrm>
            <a:off x="2693670" y="6380162"/>
            <a:ext cx="147701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77" name="Прямоугольник 20"/>
          <p:cNvSpPr txBox="1"/>
          <p:nvPr/>
        </p:nvSpPr>
        <p:spPr>
          <a:xfrm>
            <a:off x="3243343" y="6588125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2</a:t>
            </a:r>
            <a:endParaRPr dirty="0"/>
          </a:p>
        </p:txBody>
      </p:sp>
      <p:sp>
        <p:nvSpPr>
          <p:cNvPr id="278" name="Прямоугольник 22"/>
          <p:cNvSpPr txBox="1"/>
          <p:nvPr/>
        </p:nvSpPr>
        <p:spPr>
          <a:xfrm>
            <a:off x="4258764" y="3490912"/>
            <a:ext cx="1383349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/>
              <a:t>Convocatoria para incorporar a una persona facilitadora</a:t>
            </a:r>
            <a:endParaRPr sz="1400" dirty="0"/>
          </a:p>
        </p:txBody>
      </p:sp>
      <p:sp>
        <p:nvSpPr>
          <p:cNvPr id="280" name="Прямоугольник 24"/>
          <p:cNvSpPr txBox="1"/>
          <p:nvPr/>
        </p:nvSpPr>
        <p:spPr>
          <a:xfrm>
            <a:off x="4224020" y="5854700"/>
            <a:ext cx="1478599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81" name="Прямоугольник 25"/>
          <p:cNvSpPr txBox="1"/>
          <p:nvPr/>
        </p:nvSpPr>
        <p:spPr>
          <a:xfrm>
            <a:off x="4774486" y="6061075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3</a:t>
            </a:r>
            <a:endParaRPr dirty="0"/>
          </a:p>
        </p:txBody>
      </p:sp>
      <p:sp>
        <p:nvSpPr>
          <p:cNvPr id="282" name="Прямоугольник 27"/>
          <p:cNvSpPr txBox="1"/>
          <p:nvPr/>
        </p:nvSpPr>
        <p:spPr>
          <a:xfrm>
            <a:off x="5835331" y="3002015"/>
            <a:ext cx="138493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/>
              <a:t>Acta de instalación del Secretariado Técnico Local</a:t>
            </a:r>
            <a:endParaRPr sz="1400" dirty="0"/>
          </a:p>
        </p:txBody>
      </p:sp>
      <p:sp>
        <p:nvSpPr>
          <p:cNvPr id="284" name="Прямоугольник 29"/>
          <p:cNvSpPr txBox="1"/>
          <p:nvPr/>
        </p:nvSpPr>
        <p:spPr>
          <a:xfrm>
            <a:off x="6098857" y="5299075"/>
            <a:ext cx="8594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85" name="Прямоугольник 30"/>
          <p:cNvSpPr txBox="1"/>
          <p:nvPr/>
        </p:nvSpPr>
        <p:spPr>
          <a:xfrm>
            <a:off x="6338967" y="5499100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4</a:t>
            </a:r>
            <a:endParaRPr dirty="0"/>
          </a:p>
        </p:txBody>
      </p:sp>
      <p:sp>
        <p:nvSpPr>
          <p:cNvPr id="286" name="Прямоугольник 31"/>
          <p:cNvSpPr txBox="1"/>
          <p:nvPr/>
        </p:nvSpPr>
        <p:spPr>
          <a:xfrm>
            <a:off x="7381648" y="4827406"/>
            <a:ext cx="138493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es-ES" sz="1600" dirty="0"/>
              <a:t>Consulta, encuesta o recolección de opiniones</a:t>
            </a:r>
            <a:endParaRPr lang="es-MX" sz="1600" dirty="0"/>
          </a:p>
        </p:txBody>
      </p:sp>
      <p:sp>
        <p:nvSpPr>
          <p:cNvPr id="288" name="Прямоугольник 36"/>
          <p:cNvSpPr txBox="1"/>
          <p:nvPr/>
        </p:nvSpPr>
        <p:spPr>
          <a:xfrm>
            <a:off x="7655400" y="2715317"/>
            <a:ext cx="85788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89" name="Прямоугольник 37"/>
          <p:cNvSpPr txBox="1"/>
          <p:nvPr/>
        </p:nvSpPr>
        <p:spPr>
          <a:xfrm>
            <a:off x="7895512" y="2925763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5</a:t>
            </a:r>
            <a:endParaRPr dirty="0"/>
          </a:p>
        </p:txBody>
      </p:sp>
      <p:sp>
        <p:nvSpPr>
          <p:cNvPr id="290" name="Прямоугольник 38"/>
          <p:cNvSpPr txBox="1"/>
          <p:nvPr/>
        </p:nvSpPr>
        <p:spPr>
          <a:xfrm>
            <a:off x="9226232" y="2153422"/>
            <a:ext cx="85947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91" name="Прямоугольник 39"/>
          <p:cNvSpPr txBox="1"/>
          <p:nvPr/>
        </p:nvSpPr>
        <p:spPr>
          <a:xfrm>
            <a:off x="9473374" y="2378677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6</a:t>
            </a:r>
            <a:endParaRPr dirty="0"/>
          </a:p>
        </p:txBody>
      </p:sp>
      <p:sp>
        <p:nvSpPr>
          <p:cNvPr id="292" name="Прямоугольник 40"/>
          <p:cNvSpPr txBox="1"/>
          <p:nvPr/>
        </p:nvSpPr>
        <p:spPr>
          <a:xfrm>
            <a:off x="10771664" y="1595833"/>
            <a:ext cx="8578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93" name="Прямоугольник 41"/>
          <p:cNvSpPr txBox="1"/>
          <p:nvPr/>
        </p:nvSpPr>
        <p:spPr>
          <a:xfrm>
            <a:off x="11009392" y="1836738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7</a:t>
            </a:r>
            <a:endParaRPr dirty="0"/>
          </a:p>
        </p:txBody>
      </p:sp>
      <p:sp>
        <p:nvSpPr>
          <p:cNvPr id="294" name="Прямоугольник 42"/>
          <p:cNvSpPr txBox="1"/>
          <p:nvPr/>
        </p:nvSpPr>
        <p:spPr>
          <a:xfrm>
            <a:off x="12312332" y="1090612"/>
            <a:ext cx="8578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295" name="Прямоугольник 43"/>
          <p:cNvSpPr txBox="1"/>
          <p:nvPr/>
        </p:nvSpPr>
        <p:spPr>
          <a:xfrm>
            <a:off x="12552442" y="1290637"/>
            <a:ext cx="3776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8</a:t>
            </a:r>
            <a:endParaRPr dirty="0"/>
          </a:p>
        </p:txBody>
      </p:sp>
      <p:sp>
        <p:nvSpPr>
          <p:cNvPr id="296" name="Прямоугольник 47"/>
          <p:cNvSpPr txBox="1"/>
          <p:nvPr/>
        </p:nvSpPr>
        <p:spPr>
          <a:xfrm>
            <a:off x="8950189" y="4274322"/>
            <a:ext cx="138493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600" dirty="0"/>
              <a:t>Árbol de problemas y de soluciones</a:t>
            </a:r>
            <a:endParaRPr sz="1600" dirty="0"/>
          </a:p>
        </p:txBody>
      </p:sp>
      <p:sp>
        <p:nvSpPr>
          <p:cNvPr id="298" name="Прямоугольник 49"/>
          <p:cNvSpPr txBox="1"/>
          <p:nvPr/>
        </p:nvSpPr>
        <p:spPr>
          <a:xfrm>
            <a:off x="10505757" y="3735387"/>
            <a:ext cx="1384937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es-ES" sz="1400" dirty="0"/>
              <a:t>Convocatoria abierta para participar en las mesas de </a:t>
            </a:r>
            <a:r>
              <a:rPr lang="es-ES" sz="1400" dirty="0" err="1"/>
              <a:t>co</a:t>
            </a:r>
            <a:r>
              <a:rPr lang="es-ES" sz="1400" dirty="0"/>
              <a:t>-creación</a:t>
            </a:r>
            <a:endParaRPr lang="es-MX" sz="1400" dirty="0"/>
          </a:p>
        </p:txBody>
      </p:sp>
      <p:sp>
        <p:nvSpPr>
          <p:cNvPr id="300" name="Прямоугольник 51"/>
          <p:cNvSpPr txBox="1"/>
          <p:nvPr/>
        </p:nvSpPr>
        <p:spPr>
          <a:xfrm>
            <a:off x="12048807" y="3190875"/>
            <a:ext cx="16227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600" dirty="0"/>
              <a:t>Talleres de sensibilización</a:t>
            </a:r>
            <a:endParaRPr sz="1600" dirty="0"/>
          </a:p>
        </p:txBody>
      </p:sp>
      <p:sp>
        <p:nvSpPr>
          <p:cNvPr id="302" name="Прямоугольник 3"/>
          <p:cNvSpPr txBox="1"/>
          <p:nvPr/>
        </p:nvSpPr>
        <p:spPr>
          <a:xfrm>
            <a:off x="3215879" y="216424"/>
            <a:ext cx="8008779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>
                <a:solidFill>
                  <a:srgbClr val="002060"/>
                </a:solidFill>
              </a:rPr>
              <a:t>Pasos para la implementación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3816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1791" y="4297362"/>
            <a:ext cx="2407818" cy="289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9714" y="3563937"/>
            <a:ext cx="2587821" cy="289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9647" y="2800350"/>
            <a:ext cx="2823806" cy="28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6440" y="2062163"/>
            <a:ext cx="2647659" cy="2897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8672" y="1323975"/>
            <a:ext cx="2612055" cy="28987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reeform 2"/>
          <p:cNvSpPr/>
          <p:nvPr/>
        </p:nvSpPr>
        <p:spPr>
          <a:xfrm>
            <a:off x="2045503" y="2386013"/>
            <a:ext cx="760290" cy="91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600" extrusionOk="0">
                <a:moveTo>
                  <a:pt x="2415" y="10361"/>
                </a:moveTo>
                <a:cubicBezTo>
                  <a:pt x="2832" y="10284"/>
                  <a:pt x="3106" y="9935"/>
                  <a:pt x="3025" y="9586"/>
                </a:cubicBezTo>
                <a:cubicBezTo>
                  <a:pt x="2933" y="9228"/>
                  <a:pt x="2526" y="8998"/>
                  <a:pt x="2099" y="9066"/>
                </a:cubicBezTo>
                <a:lnTo>
                  <a:pt x="675" y="9313"/>
                </a:lnTo>
                <a:cubicBezTo>
                  <a:pt x="258" y="9381"/>
                  <a:pt x="-17" y="9731"/>
                  <a:pt x="64" y="10089"/>
                </a:cubicBezTo>
                <a:cubicBezTo>
                  <a:pt x="156" y="10446"/>
                  <a:pt x="563" y="10668"/>
                  <a:pt x="990" y="10600"/>
                </a:cubicBezTo>
                <a:lnTo>
                  <a:pt x="2415" y="10361"/>
                </a:lnTo>
                <a:close/>
                <a:moveTo>
                  <a:pt x="2069" y="7294"/>
                </a:moveTo>
                <a:cubicBezTo>
                  <a:pt x="2496" y="7362"/>
                  <a:pt x="2903" y="7123"/>
                  <a:pt x="2984" y="6765"/>
                </a:cubicBezTo>
                <a:cubicBezTo>
                  <a:pt x="3056" y="6408"/>
                  <a:pt x="2771" y="6067"/>
                  <a:pt x="2343" y="6007"/>
                </a:cubicBezTo>
                <a:lnTo>
                  <a:pt x="919" y="5786"/>
                </a:lnTo>
                <a:cubicBezTo>
                  <a:pt x="492" y="5726"/>
                  <a:pt x="85" y="5956"/>
                  <a:pt x="13" y="6314"/>
                </a:cubicBezTo>
                <a:cubicBezTo>
                  <a:pt x="-68" y="6672"/>
                  <a:pt x="217" y="7013"/>
                  <a:pt x="644" y="7081"/>
                </a:cubicBezTo>
                <a:lnTo>
                  <a:pt x="2069" y="7294"/>
                </a:lnTo>
                <a:close/>
                <a:moveTo>
                  <a:pt x="3422" y="4661"/>
                </a:moveTo>
                <a:cubicBezTo>
                  <a:pt x="3737" y="4899"/>
                  <a:pt x="4236" y="4874"/>
                  <a:pt x="4521" y="4610"/>
                </a:cubicBezTo>
                <a:cubicBezTo>
                  <a:pt x="4816" y="4337"/>
                  <a:pt x="4785" y="3920"/>
                  <a:pt x="4460" y="3681"/>
                </a:cubicBezTo>
                <a:lnTo>
                  <a:pt x="3371" y="2871"/>
                </a:lnTo>
                <a:cubicBezTo>
                  <a:pt x="3045" y="2633"/>
                  <a:pt x="2557" y="2658"/>
                  <a:pt x="2272" y="2931"/>
                </a:cubicBezTo>
                <a:cubicBezTo>
                  <a:pt x="1977" y="3195"/>
                  <a:pt x="2008" y="3613"/>
                  <a:pt x="2333" y="3851"/>
                </a:cubicBezTo>
                <a:lnTo>
                  <a:pt x="3422" y="4661"/>
                </a:lnTo>
                <a:close/>
                <a:moveTo>
                  <a:pt x="6230" y="2803"/>
                </a:moveTo>
                <a:cubicBezTo>
                  <a:pt x="6444" y="3119"/>
                  <a:pt x="6912" y="3238"/>
                  <a:pt x="7298" y="3067"/>
                </a:cubicBezTo>
                <a:cubicBezTo>
                  <a:pt x="7675" y="2889"/>
                  <a:pt x="7817" y="2497"/>
                  <a:pt x="7614" y="2173"/>
                </a:cubicBezTo>
                <a:lnTo>
                  <a:pt x="6922" y="1108"/>
                </a:lnTo>
                <a:cubicBezTo>
                  <a:pt x="6718" y="792"/>
                  <a:pt x="6240" y="673"/>
                  <a:pt x="5864" y="844"/>
                </a:cubicBezTo>
                <a:cubicBezTo>
                  <a:pt x="5477" y="1014"/>
                  <a:pt x="5335" y="1414"/>
                  <a:pt x="5538" y="1730"/>
                </a:cubicBezTo>
                <a:lnTo>
                  <a:pt x="6230" y="2803"/>
                </a:lnTo>
                <a:close/>
                <a:moveTo>
                  <a:pt x="20474" y="10600"/>
                </a:moveTo>
                <a:cubicBezTo>
                  <a:pt x="20901" y="10668"/>
                  <a:pt x="21318" y="10446"/>
                  <a:pt x="21400" y="10089"/>
                </a:cubicBezTo>
                <a:cubicBezTo>
                  <a:pt x="21491" y="9731"/>
                  <a:pt x="21217" y="9381"/>
                  <a:pt x="20789" y="9313"/>
                </a:cubicBezTo>
                <a:lnTo>
                  <a:pt x="19365" y="9066"/>
                </a:lnTo>
                <a:cubicBezTo>
                  <a:pt x="18948" y="8998"/>
                  <a:pt x="18531" y="9228"/>
                  <a:pt x="18439" y="9586"/>
                </a:cubicBezTo>
                <a:cubicBezTo>
                  <a:pt x="18358" y="9935"/>
                  <a:pt x="18632" y="10284"/>
                  <a:pt x="19060" y="10361"/>
                </a:cubicBezTo>
                <a:lnTo>
                  <a:pt x="20474" y="10600"/>
                </a:lnTo>
                <a:close/>
                <a:moveTo>
                  <a:pt x="20820" y="7081"/>
                </a:moveTo>
                <a:cubicBezTo>
                  <a:pt x="21247" y="7013"/>
                  <a:pt x="21532" y="6672"/>
                  <a:pt x="21461" y="6314"/>
                </a:cubicBezTo>
                <a:cubicBezTo>
                  <a:pt x="21379" y="5956"/>
                  <a:pt x="20972" y="5726"/>
                  <a:pt x="20545" y="5786"/>
                </a:cubicBezTo>
                <a:lnTo>
                  <a:pt x="19121" y="6007"/>
                </a:lnTo>
                <a:cubicBezTo>
                  <a:pt x="18693" y="6067"/>
                  <a:pt x="18408" y="6408"/>
                  <a:pt x="18490" y="6765"/>
                </a:cubicBezTo>
                <a:cubicBezTo>
                  <a:pt x="18561" y="7123"/>
                  <a:pt x="18968" y="7362"/>
                  <a:pt x="19395" y="7294"/>
                </a:cubicBezTo>
                <a:lnTo>
                  <a:pt x="20820" y="7081"/>
                </a:lnTo>
                <a:close/>
                <a:moveTo>
                  <a:pt x="19131" y="3851"/>
                </a:moveTo>
                <a:cubicBezTo>
                  <a:pt x="19456" y="3613"/>
                  <a:pt x="19487" y="3195"/>
                  <a:pt x="19202" y="2931"/>
                </a:cubicBezTo>
                <a:cubicBezTo>
                  <a:pt x="18907" y="2658"/>
                  <a:pt x="18419" y="2633"/>
                  <a:pt x="18093" y="2871"/>
                </a:cubicBezTo>
                <a:lnTo>
                  <a:pt x="17004" y="3681"/>
                </a:lnTo>
                <a:cubicBezTo>
                  <a:pt x="16679" y="3920"/>
                  <a:pt x="16659" y="4337"/>
                  <a:pt x="16943" y="4610"/>
                </a:cubicBezTo>
                <a:cubicBezTo>
                  <a:pt x="17228" y="4874"/>
                  <a:pt x="17727" y="4899"/>
                  <a:pt x="18052" y="4661"/>
                </a:cubicBezTo>
                <a:lnTo>
                  <a:pt x="19131" y="3851"/>
                </a:lnTo>
                <a:close/>
                <a:moveTo>
                  <a:pt x="15926" y="1730"/>
                </a:moveTo>
                <a:cubicBezTo>
                  <a:pt x="16129" y="1414"/>
                  <a:pt x="15987" y="1014"/>
                  <a:pt x="15611" y="844"/>
                </a:cubicBezTo>
                <a:cubicBezTo>
                  <a:pt x="15224" y="673"/>
                  <a:pt x="14746" y="792"/>
                  <a:pt x="14542" y="1108"/>
                </a:cubicBezTo>
                <a:lnTo>
                  <a:pt x="13850" y="2173"/>
                </a:lnTo>
                <a:cubicBezTo>
                  <a:pt x="13647" y="2497"/>
                  <a:pt x="13789" y="2889"/>
                  <a:pt x="14166" y="3067"/>
                </a:cubicBezTo>
                <a:cubicBezTo>
                  <a:pt x="14552" y="3238"/>
                  <a:pt x="15031" y="3119"/>
                  <a:pt x="15234" y="2803"/>
                </a:cubicBezTo>
                <a:lnTo>
                  <a:pt x="15926" y="1730"/>
                </a:lnTo>
                <a:close/>
                <a:moveTo>
                  <a:pt x="11571" y="656"/>
                </a:moveTo>
                <a:cubicBezTo>
                  <a:pt x="11571" y="298"/>
                  <a:pt x="11215" y="0"/>
                  <a:pt x="10788" y="0"/>
                </a:cubicBezTo>
                <a:cubicBezTo>
                  <a:pt x="10350" y="0"/>
                  <a:pt x="10005" y="298"/>
                  <a:pt x="10005" y="656"/>
                </a:cubicBezTo>
                <a:lnTo>
                  <a:pt x="10005" y="1875"/>
                </a:lnTo>
                <a:cubicBezTo>
                  <a:pt x="10005" y="2232"/>
                  <a:pt x="10350" y="2531"/>
                  <a:pt x="10788" y="2531"/>
                </a:cubicBezTo>
                <a:cubicBezTo>
                  <a:pt x="11215" y="2531"/>
                  <a:pt x="11571" y="2232"/>
                  <a:pt x="11571" y="1875"/>
                </a:cubicBezTo>
                <a:lnTo>
                  <a:pt x="11571" y="656"/>
                </a:lnTo>
                <a:close/>
                <a:moveTo>
                  <a:pt x="10788" y="2889"/>
                </a:moveTo>
                <a:cubicBezTo>
                  <a:pt x="6973" y="2897"/>
                  <a:pt x="4226" y="4976"/>
                  <a:pt x="3646" y="6893"/>
                </a:cubicBezTo>
                <a:cubicBezTo>
                  <a:pt x="3208" y="8350"/>
                  <a:pt x="3605" y="9739"/>
                  <a:pt x="4449" y="11085"/>
                </a:cubicBezTo>
                <a:cubicBezTo>
                  <a:pt x="5202" y="12312"/>
                  <a:pt x="5986" y="13309"/>
                  <a:pt x="6637" y="14562"/>
                </a:cubicBezTo>
                <a:cubicBezTo>
                  <a:pt x="6993" y="15244"/>
                  <a:pt x="7135" y="16198"/>
                  <a:pt x="7319" y="16914"/>
                </a:cubicBezTo>
                <a:cubicBezTo>
                  <a:pt x="7471" y="17484"/>
                  <a:pt x="7736" y="17680"/>
                  <a:pt x="8560" y="17680"/>
                </a:cubicBezTo>
                <a:cubicBezTo>
                  <a:pt x="8743" y="17689"/>
                  <a:pt x="8916" y="17689"/>
                  <a:pt x="9089" y="17689"/>
                </a:cubicBezTo>
                <a:lnTo>
                  <a:pt x="9089" y="10642"/>
                </a:lnTo>
                <a:lnTo>
                  <a:pt x="7787" y="10642"/>
                </a:lnTo>
                <a:cubicBezTo>
                  <a:pt x="7217" y="10642"/>
                  <a:pt x="6688" y="10455"/>
                  <a:pt x="6281" y="10114"/>
                </a:cubicBezTo>
                <a:cubicBezTo>
                  <a:pt x="5874" y="9782"/>
                  <a:pt x="5660" y="9330"/>
                  <a:pt x="5660" y="8853"/>
                </a:cubicBezTo>
                <a:cubicBezTo>
                  <a:pt x="5660" y="8376"/>
                  <a:pt x="5874" y="7924"/>
                  <a:pt x="6281" y="7583"/>
                </a:cubicBezTo>
                <a:cubicBezTo>
                  <a:pt x="6688" y="7251"/>
                  <a:pt x="7217" y="7064"/>
                  <a:pt x="7787" y="7064"/>
                </a:cubicBezTo>
                <a:cubicBezTo>
                  <a:pt x="8957" y="7064"/>
                  <a:pt x="9913" y="7856"/>
                  <a:pt x="9923" y="8827"/>
                </a:cubicBezTo>
                <a:lnTo>
                  <a:pt x="9923" y="9935"/>
                </a:lnTo>
                <a:lnTo>
                  <a:pt x="11643" y="9935"/>
                </a:lnTo>
                <a:lnTo>
                  <a:pt x="11643" y="8827"/>
                </a:lnTo>
                <a:cubicBezTo>
                  <a:pt x="11653" y="8359"/>
                  <a:pt x="11866" y="7924"/>
                  <a:pt x="12263" y="7583"/>
                </a:cubicBezTo>
                <a:cubicBezTo>
                  <a:pt x="12670" y="7251"/>
                  <a:pt x="13209" y="7064"/>
                  <a:pt x="13779" y="7064"/>
                </a:cubicBezTo>
                <a:cubicBezTo>
                  <a:pt x="14349" y="7064"/>
                  <a:pt x="14888" y="7251"/>
                  <a:pt x="15285" y="7583"/>
                </a:cubicBezTo>
                <a:cubicBezTo>
                  <a:pt x="15692" y="7924"/>
                  <a:pt x="15916" y="8376"/>
                  <a:pt x="15916" y="8853"/>
                </a:cubicBezTo>
                <a:cubicBezTo>
                  <a:pt x="15916" y="9330"/>
                  <a:pt x="15692" y="9782"/>
                  <a:pt x="15285" y="10114"/>
                </a:cubicBezTo>
                <a:cubicBezTo>
                  <a:pt x="14888" y="10455"/>
                  <a:pt x="14349" y="10642"/>
                  <a:pt x="13779" y="10642"/>
                </a:cubicBezTo>
                <a:lnTo>
                  <a:pt x="12487" y="10642"/>
                </a:lnTo>
                <a:lnTo>
                  <a:pt x="12487" y="17689"/>
                </a:lnTo>
                <a:cubicBezTo>
                  <a:pt x="12660" y="17689"/>
                  <a:pt x="12833" y="17689"/>
                  <a:pt x="13006" y="17680"/>
                </a:cubicBezTo>
                <a:cubicBezTo>
                  <a:pt x="13830" y="17680"/>
                  <a:pt x="14095" y="17484"/>
                  <a:pt x="14247" y="16914"/>
                </a:cubicBezTo>
                <a:cubicBezTo>
                  <a:pt x="14441" y="16198"/>
                  <a:pt x="14573" y="15244"/>
                  <a:pt x="14929" y="14562"/>
                </a:cubicBezTo>
                <a:cubicBezTo>
                  <a:pt x="15580" y="13309"/>
                  <a:pt x="16374" y="12312"/>
                  <a:pt x="17127" y="11085"/>
                </a:cubicBezTo>
                <a:cubicBezTo>
                  <a:pt x="17961" y="9739"/>
                  <a:pt x="18368" y="8350"/>
                  <a:pt x="17920" y="6893"/>
                </a:cubicBezTo>
                <a:cubicBezTo>
                  <a:pt x="17340" y="4976"/>
                  <a:pt x="14603" y="2897"/>
                  <a:pt x="10788" y="2889"/>
                </a:cubicBezTo>
                <a:close/>
                <a:moveTo>
                  <a:pt x="13779" y="7771"/>
                </a:moveTo>
                <a:cubicBezTo>
                  <a:pt x="13067" y="7771"/>
                  <a:pt x="12487" y="8257"/>
                  <a:pt x="12487" y="8853"/>
                </a:cubicBezTo>
                <a:lnTo>
                  <a:pt x="12487" y="9935"/>
                </a:lnTo>
                <a:lnTo>
                  <a:pt x="13779" y="9935"/>
                </a:lnTo>
                <a:cubicBezTo>
                  <a:pt x="14491" y="9935"/>
                  <a:pt x="15071" y="9449"/>
                  <a:pt x="15071" y="8853"/>
                </a:cubicBezTo>
                <a:cubicBezTo>
                  <a:pt x="15071" y="8257"/>
                  <a:pt x="14491" y="7771"/>
                  <a:pt x="13779" y="7771"/>
                </a:cubicBezTo>
                <a:close/>
                <a:moveTo>
                  <a:pt x="6494" y="8853"/>
                </a:moveTo>
                <a:cubicBezTo>
                  <a:pt x="6494" y="9449"/>
                  <a:pt x="7074" y="9935"/>
                  <a:pt x="7787" y="9935"/>
                </a:cubicBezTo>
                <a:lnTo>
                  <a:pt x="9089" y="9935"/>
                </a:lnTo>
                <a:lnTo>
                  <a:pt x="9089" y="8853"/>
                </a:lnTo>
                <a:cubicBezTo>
                  <a:pt x="9089" y="8257"/>
                  <a:pt x="8509" y="7771"/>
                  <a:pt x="7787" y="7771"/>
                </a:cubicBezTo>
                <a:cubicBezTo>
                  <a:pt x="7074" y="7771"/>
                  <a:pt x="6494" y="8257"/>
                  <a:pt x="6494" y="8853"/>
                </a:cubicBezTo>
                <a:close/>
                <a:moveTo>
                  <a:pt x="11643" y="10642"/>
                </a:moveTo>
                <a:lnTo>
                  <a:pt x="9923" y="10642"/>
                </a:lnTo>
                <a:lnTo>
                  <a:pt x="9923" y="17689"/>
                </a:lnTo>
                <a:cubicBezTo>
                  <a:pt x="10198" y="17689"/>
                  <a:pt x="10473" y="17689"/>
                  <a:pt x="10747" y="17689"/>
                </a:cubicBezTo>
                <a:lnTo>
                  <a:pt x="10829" y="17689"/>
                </a:lnTo>
                <a:cubicBezTo>
                  <a:pt x="10829" y="17689"/>
                  <a:pt x="10829" y="17680"/>
                  <a:pt x="10829" y="17689"/>
                </a:cubicBezTo>
                <a:cubicBezTo>
                  <a:pt x="11093" y="17689"/>
                  <a:pt x="11368" y="17689"/>
                  <a:pt x="11643" y="17689"/>
                </a:cubicBezTo>
                <a:lnTo>
                  <a:pt x="11643" y="10642"/>
                </a:lnTo>
                <a:close/>
                <a:moveTo>
                  <a:pt x="13504" y="18132"/>
                </a:moveTo>
                <a:lnTo>
                  <a:pt x="8071" y="18132"/>
                </a:lnTo>
                <a:cubicBezTo>
                  <a:pt x="7573" y="18132"/>
                  <a:pt x="7166" y="18464"/>
                  <a:pt x="7166" y="18882"/>
                </a:cubicBezTo>
                <a:cubicBezTo>
                  <a:pt x="7166" y="19299"/>
                  <a:pt x="7573" y="19632"/>
                  <a:pt x="8071" y="19632"/>
                </a:cubicBezTo>
                <a:lnTo>
                  <a:pt x="13504" y="19632"/>
                </a:lnTo>
                <a:cubicBezTo>
                  <a:pt x="14003" y="19632"/>
                  <a:pt x="14400" y="19299"/>
                  <a:pt x="14400" y="18882"/>
                </a:cubicBezTo>
                <a:cubicBezTo>
                  <a:pt x="14400" y="18464"/>
                  <a:pt x="14003" y="18132"/>
                  <a:pt x="13504" y="18132"/>
                </a:cubicBezTo>
                <a:close/>
                <a:moveTo>
                  <a:pt x="13504" y="21600"/>
                </a:moveTo>
                <a:lnTo>
                  <a:pt x="8071" y="21600"/>
                </a:lnTo>
                <a:cubicBezTo>
                  <a:pt x="7573" y="21600"/>
                  <a:pt x="7166" y="21259"/>
                  <a:pt x="7166" y="20850"/>
                </a:cubicBezTo>
                <a:cubicBezTo>
                  <a:pt x="7166" y="20433"/>
                  <a:pt x="7573" y="20092"/>
                  <a:pt x="8071" y="20092"/>
                </a:cubicBezTo>
                <a:lnTo>
                  <a:pt x="13504" y="20092"/>
                </a:lnTo>
                <a:cubicBezTo>
                  <a:pt x="14003" y="20092"/>
                  <a:pt x="14400" y="20433"/>
                  <a:pt x="14400" y="20850"/>
                </a:cubicBezTo>
                <a:cubicBezTo>
                  <a:pt x="14400" y="21259"/>
                  <a:pt x="14003" y="21600"/>
                  <a:pt x="13504" y="21600"/>
                </a:cubicBezTo>
                <a:close/>
              </a:path>
            </a:pathLst>
          </a:custGeom>
          <a:solidFill>
            <a:srgbClr val="00A4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Freeform 3"/>
          <p:cNvSpPr/>
          <p:nvPr/>
        </p:nvSpPr>
        <p:spPr>
          <a:xfrm>
            <a:off x="4437062" y="1765300"/>
            <a:ext cx="874353" cy="73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91"/>
                </a:moveTo>
                <a:lnTo>
                  <a:pt x="19402" y="18570"/>
                </a:lnTo>
                <a:lnTo>
                  <a:pt x="19402" y="19517"/>
                </a:lnTo>
                <a:lnTo>
                  <a:pt x="1762" y="19517"/>
                </a:lnTo>
                <a:lnTo>
                  <a:pt x="1762" y="2647"/>
                </a:lnTo>
                <a:lnTo>
                  <a:pt x="2563" y="2647"/>
                </a:lnTo>
                <a:lnTo>
                  <a:pt x="1282" y="0"/>
                </a:lnTo>
                <a:lnTo>
                  <a:pt x="0" y="2647"/>
                </a:lnTo>
                <a:lnTo>
                  <a:pt x="801" y="2647"/>
                </a:lnTo>
                <a:lnTo>
                  <a:pt x="801" y="20665"/>
                </a:lnTo>
                <a:lnTo>
                  <a:pt x="19402" y="20665"/>
                </a:lnTo>
                <a:lnTo>
                  <a:pt x="19402" y="21600"/>
                </a:lnTo>
                <a:lnTo>
                  <a:pt x="21600" y="20091"/>
                </a:lnTo>
                <a:close/>
                <a:moveTo>
                  <a:pt x="3231" y="8663"/>
                </a:moveTo>
                <a:cubicBezTo>
                  <a:pt x="7841" y="7654"/>
                  <a:pt x="12166" y="5676"/>
                  <a:pt x="16055" y="2902"/>
                </a:cubicBezTo>
                <a:lnTo>
                  <a:pt x="16411" y="3710"/>
                </a:lnTo>
                <a:lnTo>
                  <a:pt x="17773" y="1137"/>
                </a:lnTo>
                <a:lnTo>
                  <a:pt x="15228" y="1010"/>
                </a:lnTo>
                <a:lnTo>
                  <a:pt x="15610" y="1881"/>
                </a:lnTo>
                <a:cubicBezTo>
                  <a:pt x="11810" y="4603"/>
                  <a:pt x="7583" y="6537"/>
                  <a:pt x="3079" y="7526"/>
                </a:cubicBezTo>
                <a:lnTo>
                  <a:pt x="3231" y="8663"/>
                </a:lnTo>
                <a:close/>
                <a:moveTo>
                  <a:pt x="16580" y="5262"/>
                </a:moveTo>
                <a:cubicBezTo>
                  <a:pt x="16189" y="5262"/>
                  <a:pt x="15868" y="5634"/>
                  <a:pt x="15868" y="6102"/>
                </a:cubicBezTo>
                <a:lnTo>
                  <a:pt x="15868" y="17593"/>
                </a:lnTo>
                <a:cubicBezTo>
                  <a:pt x="15868" y="18060"/>
                  <a:pt x="16189" y="18443"/>
                  <a:pt x="16580" y="18443"/>
                </a:cubicBezTo>
                <a:lnTo>
                  <a:pt x="17764" y="18443"/>
                </a:lnTo>
                <a:cubicBezTo>
                  <a:pt x="18156" y="18443"/>
                  <a:pt x="18476" y="18060"/>
                  <a:pt x="18476" y="17593"/>
                </a:cubicBezTo>
                <a:lnTo>
                  <a:pt x="18476" y="6102"/>
                </a:lnTo>
                <a:cubicBezTo>
                  <a:pt x="18476" y="5634"/>
                  <a:pt x="18156" y="5262"/>
                  <a:pt x="17764" y="5262"/>
                </a:cubicBezTo>
                <a:lnTo>
                  <a:pt x="16580" y="5262"/>
                </a:lnTo>
                <a:close/>
                <a:moveTo>
                  <a:pt x="12246" y="7080"/>
                </a:moveTo>
                <a:cubicBezTo>
                  <a:pt x="11855" y="7080"/>
                  <a:pt x="11543" y="7462"/>
                  <a:pt x="11543" y="7930"/>
                </a:cubicBezTo>
                <a:lnTo>
                  <a:pt x="11543" y="17593"/>
                </a:lnTo>
                <a:cubicBezTo>
                  <a:pt x="11543" y="18060"/>
                  <a:pt x="11855" y="18443"/>
                  <a:pt x="12246" y="18443"/>
                </a:cubicBezTo>
                <a:lnTo>
                  <a:pt x="13439" y="18443"/>
                </a:lnTo>
                <a:cubicBezTo>
                  <a:pt x="13830" y="18443"/>
                  <a:pt x="14151" y="18060"/>
                  <a:pt x="14151" y="17593"/>
                </a:cubicBezTo>
                <a:lnTo>
                  <a:pt x="14151" y="7930"/>
                </a:lnTo>
                <a:cubicBezTo>
                  <a:pt x="14151" y="7462"/>
                  <a:pt x="13830" y="7080"/>
                  <a:pt x="13439" y="7080"/>
                </a:cubicBezTo>
                <a:lnTo>
                  <a:pt x="12246" y="7080"/>
                </a:lnTo>
                <a:close/>
                <a:moveTo>
                  <a:pt x="7930" y="8855"/>
                </a:moveTo>
                <a:cubicBezTo>
                  <a:pt x="7538" y="8855"/>
                  <a:pt x="7227" y="9237"/>
                  <a:pt x="7227" y="9705"/>
                </a:cubicBezTo>
                <a:lnTo>
                  <a:pt x="7227" y="17593"/>
                </a:lnTo>
                <a:cubicBezTo>
                  <a:pt x="7227" y="18060"/>
                  <a:pt x="7538" y="18443"/>
                  <a:pt x="7930" y="18443"/>
                </a:cubicBezTo>
                <a:lnTo>
                  <a:pt x="9122" y="18443"/>
                </a:lnTo>
                <a:cubicBezTo>
                  <a:pt x="9514" y="18443"/>
                  <a:pt x="9825" y="18060"/>
                  <a:pt x="9825" y="17593"/>
                </a:cubicBezTo>
                <a:lnTo>
                  <a:pt x="9825" y="9705"/>
                </a:lnTo>
                <a:cubicBezTo>
                  <a:pt x="9825" y="9237"/>
                  <a:pt x="9514" y="8855"/>
                  <a:pt x="9122" y="8855"/>
                </a:cubicBezTo>
                <a:lnTo>
                  <a:pt x="7930" y="8855"/>
                </a:lnTo>
                <a:close/>
                <a:moveTo>
                  <a:pt x="2901" y="11767"/>
                </a:moveTo>
                <a:cubicBezTo>
                  <a:pt x="2901" y="11300"/>
                  <a:pt x="3222" y="10928"/>
                  <a:pt x="3613" y="10928"/>
                </a:cubicBezTo>
                <a:lnTo>
                  <a:pt x="4797" y="10928"/>
                </a:lnTo>
                <a:cubicBezTo>
                  <a:pt x="5189" y="10928"/>
                  <a:pt x="5509" y="11300"/>
                  <a:pt x="5509" y="11767"/>
                </a:cubicBezTo>
                <a:lnTo>
                  <a:pt x="5509" y="17593"/>
                </a:lnTo>
                <a:cubicBezTo>
                  <a:pt x="5509" y="18060"/>
                  <a:pt x="5189" y="18443"/>
                  <a:pt x="4797" y="18443"/>
                </a:cubicBezTo>
                <a:lnTo>
                  <a:pt x="3613" y="18443"/>
                </a:lnTo>
                <a:cubicBezTo>
                  <a:pt x="3222" y="18443"/>
                  <a:pt x="2901" y="18060"/>
                  <a:pt x="2901" y="17593"/>
                </a:cubicBezTo>
                <a:lnTo>
                  <a:pt x="2901" y="11767"/>
                </a:lnTo>
                <a:close/>
              </a:path>
            </a:pathLst>
          </a:custGeom>
          <a:solidFill>
            <a:srgbClr val="6200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Freeform 4"/>
          <p:cNvSpPr/>
          <p:nvPr/>
        </p:nvSpPr>
        <p:spPr>
          <a:xfrm>
            <a:off x="6919913" y="1092200"/>
            <a:ext cx="804503" cy="723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95" y="10854"/>
                </a:moveTo>
                <a:cubicBezTo>
                  <a:pt x="9602" y="10854"/>
                  <a:pt x="9438" y="11058"/>
                  <a:pt x="9438" y="11305"/>
                </a:cubicBezTo>
                <a:lnTo>
                  <a:pt x="9438" y="13777"/>
                </a:lnTo>
                <a:cubicBezTo>
                  <a:pt x="9438" y="14035"/>
                  <a:pt x="9602" y="14239"/>
                  <a:pt x="9795" y="14239"/>
                </a:cubicBezTo>
                <a:lnTo>
                  <a:pt x="11805" y="14239"/>
                </a:lnTo>
                <a:cubicBezTo>
                  <a:pt x="11998" y="14239"/>
                  <a:pt x="12162" y="14035"/>
                  <a:pt x="12162" y="13777"/>
                </a:cubicBezTo>
                <a:lnTo>
                  <a:pt x="12162" y="11305"/>
                </a:lnTo>
                <a:cubicBezTo>
                  <a:pt x="12162" y="11058"/>
                  <a:pt x="11998" y="10854"/>
                  <a:pt x="11805" y="10854"/>
                </a:cubicBezTo>
                <a:lnTo>
                  <a:pt x="9795" y="10854"/>
                </a:lnTo>
                <a:close/>
                <a:moveTo>
                  <a:pt x="12877" y="13014"/>
                </a:moveTo>
                <a:lnTo>
                  <a:pt x="12877" y="13884"/>
                </a:lnTo>
                <a:cubicBezTo>
                  <a:pt x="12877" y="14540"/>
                  <a:pt x="12423" y="15066"/>
                  <a:pt x="11853" y="15066"/>
                </a:cubicBezTo>
                <a:lnTo>
                  <a:pt x="9747" y="15066"/>
                </a:lnTo>
                <a:cubicBezTo>
                  <a:pt x="9177" y="15066"/>
                  <a:pt x="8713" y="14540"/>
                  <a:pt x="8713" y="13884"/>
                </a:cubicBezTo>
                <a:lnTo>
                  <a:pt x="8713" y="13014"/>
                </a:lnTo>
                <a:lnTo>
                  <a:pt x="3265" y="13014"/>
                </a:lnTo>
                <a:cubicBezTo>
                  <a:pt x="1913" y="13014"/>
                  <a:pt x="715" y="12186"/>
                  <a:pt x="0" y="10918"/>
                </a:cubicBezTo>
                <a:lnTo>
                  <a:pt x="0" y="18398"/>
                </a:lnTo>
                <a:cubicBezTo>
                  <a:pt x="0" y="20171"/>
                  <a:pt x="1130" y="21600"/>
                  <a:pt x="2521" y="21600"/>
                </a:cubicBezTo>
                <a:lnTo>
                  <a:pt x="19079" y="21600"/>
                </a:lnTo>
                <a:cubicBezTo>
                  <a:pt x="20470" y="21600"/>
                  <a:pt x="21600" y="20171"/>
                  <a:pt x="21600" y="18398"/>
                </a:cubicBezTo>
                <a:lnTo>
                  <a:pt x="21600" y="10918"/>
                </a:lnTo>
                <a:cubicBezTo>
                  <a:pt x="20885" y="12186"/>
                  <a:pt x="19687" y="13014"/>
                  <a:pt x="18325" y="13014"/>
                </a:cubicBezTo>
                <a:lnTo>
                  <a:pt x="12877" y="13014"/>
                </a:lnTo>
                <a:close/>
                <a:moveTo>
                  <a:pt x="8713" y="12025"/>
                </a:moveTo>
                <a:lnTo>
                  <a:pt x="8713" y="11155"/>
                </a:lnTo>
                <a:cubicBezTo>
                  <a:pt x="8713" y="10499"/>
                  <a:pt x="9177" y="9962"/>
                  <a:pt x="9747" y="9962"/>
                </a:cubicBezTo>
                <a:lnTo>
                  <a:pt x="11853" y="9962"/>
                </a:lnTo>
                <a:cubicBezTo>
                  <a:pt x="12423" y="9962"/>
                  <a:pt x="12877" y="10499"/>
                  <a:pt x="12877" y="11155"/>
                </a:cubicBezTo>
                <a:lnTo>
                  <a:pt x="12877" y="12025"/>
                </a:lnTo>
                <a:lnTo>
                  <a:pt x="18325" y="12025"/>
                </a:lnTo>
                <a:cubicBezTo>
                  <a:pt x="19967" y="12025"/>
                  <a:pt x="21330" y="10542"/>
                  <a:pt x="21600" y="8597"/>
                </a:cubicBezTo>
                <a:lnTo>
                  <a:pt x="21600" y="6716"/>
                </a:lnTo>
                <a:cubicBezTo>
                  <a:pt x="21600" y="4943"/>
                  <a:pt x="20470" y="3503"/>
                  <a:pt x="19079" y="3503"/>
                </a:cubicBezTo>
                <a:lnTo>
                  <a:pt x="2521" y="3503"/>
                </a:lnTo>
                <a:cubicBezTo>
                  <a:pt x="1130" y="3503"/>
                  <a:pt x="0" y="4943"/>
                  <a:pt x="0" y="6716"/>
                </a:cubicBezTo>
                <a:lnTo>
                  <a:pt x="0" y="8597"/>
                </a:lnTo>
                <a:cubicBezTo>
                  <a:pt x="270" y="10542"/>
                  <a:pt x="1633" y="12025"/>
                  <a:pt x="3265" y="12025"/>
                </a:cubicBezTo>
                <a:lnTo>
                  <a:pt x="8713" y="12025"/>
                </a:lnTo>
                <a:close/>
                <a:moveTo>
                  <a:pt x="13399" y="2901"/>
                </a:moveTo>
                <a:cubicBezTo>
                  <a:pt x="13312" y="2020"/>
                  <a:pt x="12713" y="1354"/>
                  <a:pt x="12017" y="1354"/>
                </a:cubicBezTo>
                <a:lnTo>
                  <a:pt x="9583" y="1354"/>
                </a:lnTo>
                <a:cubicBezTo>
                  <a:pt x="8887" y="1354"/>
                  <a:pt x="8288" y="2020"/>
                  <a:pt x="8201" y="2901"/>
                </a:cubicBezTo>
                <a:lnTo>
                  <a:pt x="6917" y="2901"/>
                </a:lnTo>
                <a:cubicBezTo>
                  <a:pt x="6965" y="1290"/>
                  <a:pt x="7999" y="0"/>
                  <a:pt x="9264" y="0"/>
                </a:cubicBezTo>
                <a:lnTo>
                  <a:pt x="12336" y="0"/>
                </a:lnTo>
                <a:cubicBezTo>
                  <a:pt x="13601" y="0"/>
                  <a:pt x="14635" y="1290"/>
                  <a:pt x="14683" y="2901"/>
                </a:cubicBezTo>
                <a:lnTo>
                  <a:pt x="13399" y="2901"/>
                </a:lnTo>
                <a:close/>
              </a:path>
            </a:pathLst>
          </a:custGeom>
          <a:solidFill>
            <a:srgbClr val="AD00D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9" name="Freeform 5"/>
          <p:cNvSpPr/>
          <p:nvPr/>
        </p:nvSpPr>
        <p:spPr>
          <a:xfrm>
            <a:off x="9332913" y="6029325"/>
            <a:ext cx="872766" cy="534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0" y="19375"/>
                </a:moveTo>
                <a:cubicBezTo>
                  <a:pt x="20236" y="19636"/>
                  <a:pt x="20004" y="19680"/>
                  <a:pt x="19844" y="19462"/>
                </a:cubicBezTo>
                <a:lnTo>
                  <a:pt x="14183" y="11724"/>
                </a:lnTo>
                <a:lnTo>
                  <a:pt x="11161" y="15578"/>
                </a:lnTo>
                <a:cubicBezTo>
                  <a:pt x="11054" y="15709"/>
                  <a:pt x="10938" y="15796"/>
                  <a:pt x="10822" y="15811"/>
                </a:cubicBezTo>
                <a:cubicBezTo>
                  <a:pt x="10804" y="15811"/>
                  <a:pt x="10796" y="15811"/>
                  <a:pt x="10778" y="15811"/>
                </a:cubicBezTo>
                <a:cubicBezTo>
                  <a:pt x="10760" y="15811"/>
                  <a:pt x="10742" y="15811"/>
                  <a:pt x="10724" y="15811"/>
                </a:cubicBezTo>
                <a:cubicBezTo>
                  <a:pt x="10617" y="15796"/>
                  <a:pt x="10492" y="15709"/>
                  <a:pt x="10385" y="15578"/>
                </a:cubicBezTo>
                <a:lnTo>
                  <a:pt x="7363" y="11724"/>
                </a:lnTo>
                <a:lnTo>
                  <a:pt x="1703" y="19462"/>
                </a:lnTo>
                <a:cubicBezTo>
                  <a:pt x="1551" y="19680"/>
                  <a:pt x="1319" y="19636"/>
                  <a:pt x="1186" y="19375"/>
                </a:cubicBezTo>
                <a:lnTo>
                  <a:pt x="1061" y="19142"/>
                </a:lnTo>
                <a:cubicBezTo>
                  <a:pt x="927" y="18880"/>
                  <a:pt x="945" y="18502"/>
                  <a:pt x="1105" y="18284"/>
                </a:cubicBezTo>
                <a:lnTo>
                  <a:pt x="6606" y="10764"/>
                </a:lnTo>
                <a:lnTo>
                  <a:pt x="1426" y="4160"/>
                </a:lnTo>
                <a:cubicBezTo>
                  <a:pt x="1195" y="3869"/>
                  <a:pt x="1105" y="3404"/>
                  <a:pt x="1239" y="3142"/>
                </a:cubicBezTo>
                <a:lnTo>
                  <a:pt x="1346" y="2909"/>
                </a:lnTo>
                <a:cubicBezTo>
                  <a:pt x="1480" y="2633"/>
                  <a:pt x="1774" y="2662"/>
                  <a:pt x="2006" y="2953"/>
                </a:cubicBezTo>
                <a:lnTo>
                  <a:pt x="10778" y="14124"/>
                </a:lnTo>
                <a:lnTo>
                  <a:pt x="19541" y="2953"/>
                </a:lnTo>
                <a:cubicBezTo>
                  <a:pt x="19781" y="2662"/>
                  <a:pt x="20076" y="2633"/>
                  <a:pt x="20200" y="2909"/>
                </a:cubicBezTo>
                <a:lnTo>
                  <a:pt x="20307" y="3142"/>
                </a:lnTo>
                <a:cubicBezTo>
                  <a:pt x="20441" y="3404"/>
                  <a:pt x="20361" y="3869"/>
                  <a:pt x="20120" y="4160"/>
                </a:cubicBezTo>
                <a:lnTo>
                  <a:pt x="14941" y="10764"/>
                </a:lnTo>
                <a:lnTo>
                  <a:pt x="20450" y="18284"/>
                </a:lnTo>
                <a:cubicBezTo>
                  <a:pt x="20602" y="18502"/>
                  <a:pt x="20619" y="18880"/>
                  <a:pt x="20486" y="19142"/>
                </a:cubicBezTo>
                <a:lnTo>
                  <a:pt x="20370" y="19375"/>
                </a:lnTo>
                <a:close/>
                <a:moveTo>
                  <a:pt x="2371" y="0"/>
                </a:moveTo>
                <a:cubicBezTo>
                  <a:pt x="1061" y="0"/>
                  <a:pt x="0" y="1731"/>
                  <a:pt x="0" y="3869"/>
                </a:cubicBezTo>
                <a:lnTo>
                  <a:pt x="0" y="17716"/>
                </a:lnTo>
                <a:cubicBezTo>
                  <a:pt x="0" y="19869"/>
                  <a:pt x="1061" y="21600"/>
                  <a:pt x="2371" y="21600"/>
                </a:cubicBezTo>
                <a:lnTo>
                  <a:pt x="19220" y="21600"/>
                </a:lnTo>
                <a:cubicBezTo>
                  <a:pt x="20530" y="21600"/>
                  <a:pt x="21600" y="19869"/>
                  <a:pt x="21600" y="17716"/>
                </a:cubicBezTo>
                <a:lnTo>
                  <a:pt x="21600" y="3869"/>
                </a:lnTo>
                <a:cubicBezTo>
                  <a:pt x="21600" y="1731"/>
                  <a:pt x="20530" y="0"/>
                  <a:pt x="19220" y="0"/>
                </a:cubicBezTo>
                <a:lnTo>
                  <a:pt x="2371" y="0"/>
                </a:lnTo>
                <a:close/>
              </a:path>
            </a:pathLst>
          </a:custGeom>
          <a:solidFill>
            <a:srgbClr val="FF008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1" name="Прямоугольник 8"/>
          <p:cNvSpPr txBox="1"/>
          <p:nvPr/>
        </p:nvSpPr>
        <p:spPr>
          <a:xfrm>
            <a:off x="1376142" y="3805535"/>
            <a:ext cx="204922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/>
              <a:t>Instalación de mesas de </a:t>
            </a:r>
            <a:r>
              <a:rPr lang="es-ES" sz="1800" dirty="0" err="1"/>
              <a:t>co</a:t>
            </a:r>
            <a:r>
              <a:rPr lang="es-ES" sz="1800" dirty="0"/>
              <a:t>-creación</a:t>
            </a:r>
            <a:endParaRPr sz="1800" dirty="0"/>
          </a:p>
        </p:txBody>
      </p:sp>
      <p:sp>
        <p:nvSpPr>
          <p:cNvPr id="153" name="Прямоугольник 10"/>
          <p:cNvSpPr txBox="1"/>
          <p:nvPr/>
        </p:nvSpPr>
        <p:spPr>
          <a:xfrm>
            <a:off x="1687195" y="6437312"/>
            <a:ext cx="147701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154" name="Прямоугольник 11"/>
          <p:cNvSpPr txBox="1"/>
          <p:nvPr/>
        </p:nvSpPr>
        <p:spPr>
          <a:xfrm>
            <a:off x="2186380" y="6734175"/>
            <a:ext cx="47705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/>
              <a:t>9</a:t>
            </a:r>
            <a:endParaRPr dirty="0"/>
          </a:p>
        </p:txBody>
      </p:sp>
      <p:sp>
        <p:nvSpPr>
          <p:cNvPr id="155" name="Прямоугольник 15"/>
          <p:cNvSpPr txBox="1"/>
          <p:nvPr/>
        </p:nvSpPr>
        <p:spPr>
          <a:xfrm>
            <a:off x="3915754" y="2973923"/>
            <a:ext cx="171036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/>
              <a:t>Acta de resultados de las mesas de </a:t>
            </a:r>
            <a:r>
              <a:rPr lang="es-ES" sz="1800" dirty="0" err="1"/>
              <a:t>co</a:t>
            </a:r>
            <a:r>
              <a:rPr lang="es-ES" sz="1800" dirty="0"/>
              <a:t>-creación</a:t>
            </a:r>
            <a:endParaRPr lang="es-MX" sz="1800" dirty="0"/>
          </a:p>
          <a:p>
            <a:endParaRPr sz="1800" dirty="0"/>
          </a:p>
        </p:txBody>
      </p:sp>
      <p:sp>
        <p:nvSpPr>
          <p:cNvPr id="156" name="Прямоугольник 17"/>
          <p:cNvSpPr txBox="1"/>
          <p:nvPr/>
        </p:nvSpPr>
        <p:spPr>
          <a:xfrm>
            <a:off x="4135120" y="5703887"/>
            <a:ext cx="147701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157" name="Прямоугольник 18"/>
          <p:cNvSpPr txBox="1"/>
          <p:nvPr/>
        </p:nvSpPr>
        <p:spPr>
          <a:xfrm>
            <a:off x="4442739" y="5999162"/>
            <a:ext cx="8617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10</a:t>
            </a:r>
            <a:endParaRPr dirty="0"/>
          </a:p>
        </p:txBody>
      </p:sp>
      <p:sp>
        <p:nvSpPr>
          <p:cNvPr id="159" name="Прямоугольник 22"/>
          <p:cNvSpPr txBox="1"/>
          <p:nvPr/>
        </p:nvSpPr>
        <p:spPr>
          <a:xfrm>
            <a:off x="6583044" y="4958600"/>
            <a:ext cx="147859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160" name="Прямоугольник 23"/>
          <p:cNvSpPr txBox="1"/>
          <p:nvPr/>
        </p:nvSpPr>
        <p:spPr>
          <a:xfrm>
            <a:off x="6891458" y="5253875"/>
            <a:ext cx="8617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11</a:t>
            </a:r>
            <a:endParaRPr dirty="0"/>
          </a:p>
        </p:txBody>
      </p:sp>
      <p:sp>
        <p:nvSpPr>
          <p:cNvPr id="161" name="Прямоугольник 24"/>
          <p:cNvSpPr txBox="1"/>
          <p:nvPr/>
        </p:nvSpPr>
        <p:spPr>
          <a:xfrm>
            <a:off x="9030969" y="1676400"/>
            <a:ext cx="1478599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162" name="Прямоугольник 25"/>
          <p:cNvSpPr txBox="1"/>
          <p:nvPr/>
        </p:nvSpPr>
        <p:spPr>
          <a:xfrm>
            <a:off x="9339383" y="1973263"/>
            <a:ext cx="8617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12</a:t>
            </a:r>
            <a:endParaRPr dirty="0"/>
          </a:p>
        </p:txBody>
      </p:sp>
      <p:sp>
        <p:nvSpPr>
          <p:cNvPr id="163" name="Прямоугольник 26"/>
          <p:cNvSpPr txBox="1"/>
          <p:nvPr/>
        </p:nvSpPr>
        <p:spPr>
          <a:xfrm>
            <a:off x="11466194" y="942975"/>
            <a:ext cx="147701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Paso</a:t>
            </a:r>
            <a:endParaRPr dirty="0"/>
          </a:p>
        </p:txBody>
      </p:sp>
      <p:sp>
        <p:nvSpPr>
          <p:cNvPr id="164" name="Прямоугольник 27"/>
          <p:cNvSpPr txBox="1"/>
          <p:nvPr/>
        </p:nvSpPr>
        <p:spPr>
          <a:xfrm>
            <a:off x="11773814" y="1239837"/>
            <a:ext cx="8617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dirty="0" smtClean="0"/>
              <a:t>13</a:t>
            </a:r>
            <a:endParaRPr dirty="0"/>
          </a:p>
        </p:txBody>
      </p:sp>
      <p:sp>
        <p:nvSpPr>
          <p:cNvPr id="32" name="Прямоугольник 15"/>
          <p:cNvSpPr txBox="1"/>
          <p:nvPr/>
        </p:nvSpPr>
        <p:spPr>
          <a:xfrm>
            <a:off x="6516668" y="2179740"/>
            <a:ext cx="171036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/>
              <a:t>Publicación del Plan de acción</a:t>
            </a:r>
            <a:endParaRPr sz="1800" dirty="0"/>
          </a:p>
        </p:txBody>
      </p:sp>
      <p:sp>
        <p:nvSpPr>
          <p:cNvPr id="33" name="Прямоугольник 15"/>
          <p:cNvSpPr txBox="1"/>
          <p:nvPr/>
        </p:nvSpPr>
        <p:spPr>
          <a:xfrm>
            <a:off x="8914114" y="4031977"/>
            <a:ext cx="197414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/>
              <a:t>Página web con la información del ejercicio y avances del Plan de acción</a:t>
            </a:r>
            <a:endParaRPr sz="1800" dirty="0"/>
          </a:p>
        </p:txBody>
      </p:sp>
      <p:sp>
        <p:nvSpPr>
          <p:cNvPr id="34" name="Прямоугольник 15"/>
          <p:cNvSpPr txBox="1"/>
          <p:nvPr/>
        </p:nvSpPr>
        <p:spPr>
          <a:xfrm>
            <a:off x="11429232" y="3325614"/>
            <a:ext cx="1830085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800" dirty="0"/>
              <a:t>Informe intermedio y final de cumplimiento del Plan de acción</a:t>
            </a:r>
            <a:endParaRPr sz="1800" dirty="0"/>
          </a:p>
        </p:txBody>
      </p:sp>
      <p:sp>
        <p:nvSpPr>
          <p:cNvPr id="35" name="Freeform 13"/>
          <p:cNvSpPr/>
          <p:nvPr/>
        </p:nvSpPr>
        <p:spPr>
          <a:xfrm>
            <a:off x="12009495" y="5463560"/>
            <a:ext cx="995004" cy="83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88"/>
                </a:moveTo>
                <a:lnTo>
                  <a:pt x="19404" y="18576"/>
                </a:lnTo>
                <a:lnTo>
                  <a:pt x="19404" y="19518"/>
                </a:lnTo>
                <a:lnTo>
                  <a:pt x="1758" y="19518"/>
                </a:lnTo>
                <a:lnTo>
                  <a:pt x="1758" y="2651"/>
                </a:lnTo>
                <a:lnTo>
                  <a:pt x="2563" y="2651"/>
                </a:lnTo>
                <a:lnTo>
                  <a:pt x="1282" y="0"/>
                </a:lnTo>
                <a:lnTo>
                  <a:pt x="0" y="2651"/>
                </a:lnTo>
                <a:lnTo>
                  <a:pt x="797" y="2651"/>
                </a:lnTo>
                <a:lnTo>
                  <a:pt x="797" y="20657"/>
                </a:lnTo>
                <a:lnTo>
                  <a:pt x="19404" y="20657"/>
                </a:lnTo>
                <a:lnTo>
                  <a:pt x="19404" y="21600"/>
                </a:lnTo>
                <a:lnTo>
                  <a:pt x="21600" y="20088"/>
                </a:lnTo>
                <a:close/>
                <a:moveTo>
                  <a:pt x="3235" y="8662"/>
                </a:moveTo>
                <a:cubicBezTo>
                  <a:pt x="7838" y="7654"/>
                  <a:pt x="12168" y="5675"/>
                  <a:pt x="16052" y="2903"/>
                </a:cubicBezTo>
                <a:lnTo>
                  <a:pt x="16411" y="3706"/>
                </a:lnTo>
                <a:lnTo>
                  <a:pt x="17771" y="1139"/>
                </a:lnTo>
                <a:lnTo>
                  <a:pt x="15223" y="1008"/>
                </a:lnTo>
                <a:lnTo>
                  <a:pt x="15606" y="1886"/>
                </a:lnTo>
                <a:cubicBezTo>
                  <a:pt x="11808" y="4602"/>
                  <a:pt x="7580" y="6543"/>
                  <a:pt x="3079" y="7533"/>
                </a:cubicBezTo>
                <a:lnTo>
                  <a:pt x="3235" y="8662"/>
                </a:lnTo>
                <a:close/>
                <a:moveTo>
                  <a:pt x="16575" y="5255"/>
                </a:moveTo>
                <a:cubicBezTo>
                  <a:pt x="16184" y="5255"/>
                  <a:pt x="15872" y="5638"/>
                  <a:pt x="15872" y="6105"/>
                </a:cubicBezTo>
                <a:lnTo>
                  <a:pt x="15872" y="17596"/>
                </a:lnTo>
                <a:cubicBezTo>
                  <a:pt x="15872" y="18062"/>
                  <a:pt x="16184" y="18445"/>
                  <a:pt x="16575" y="18445"/>
                </a:cubicBezTo>
                <a:lnTo>
                  <a:pt x="17763" y="18445"/>
                </a:lnTo>
                <a:cubicBezTo>
                  <a:pt x="18162" y="18445"/>
                  <a:pt x="18474" y="18062"/>
                  <a:pt x="18474" y="17596"/>
                </a:cubicBezTo>
                <a:lnTo>
                  <a:pt x="18474" y="6105"/>
                </a:lnTo>
                <a:cubicBezTo>
                  <a:pt x="18474" y="5638"/>
                  <a:pt x="18162" y="5255"/>
                  <a:pt x="17763" y="5255"/>
                </a:cubicBezTo>
                <a:lnTo>
                  <a:pt x="16575" y="5255"/>
                </a:lnTo>
                <a:close/>
                <a:moveTo>
                  <a:pt x="12254" y="7085"/>
                </a:moveTo>
                <a:cubicBezTo>
                  <a:pt x="11855" y="7085"/>
                  <a:pt x="11542" y="7468"/>
                  <a:pt x="11542" y="7934"/>
                </a:cubicBezTo>
                <a:lnTo>
                  <a:pt x="11542" y="17596"/>
                </a:lnTo>
                <a:cubicBezTo>
                  <a:pt x="11542" y="18062"/>
                  <a:pt x="11855" y="18445"/>
                  <a:pt x="12254" y="18445"/>
                </a:cubicBezTo>
                <a:lnTo>
                  <a:pt x="13441" y="18445"/>
                </a:lnTo>
                <a:cubicBezTo>
                  <a:pt x="13832" y="18445"/>
                  <a:pt x="14145" y="18062"/>
                  <a:pt x="14145" y="17596"/>
                </a:cubicBezTo>
                <a:lnTo>
                  <a:pt x="14145" y="7934"/>
                </a:lnTo>
                <a:cubicBezTo>
                  <a:pt x="14145" y="7468"/>
                  <a:pt x="13832" y="7085"/>
                  <a:pt x="13441" y="7085"/>
                </a:cubicBezTo>
                <a:lnTo>
                  <a:pt x="12254" y="7085"/>
                </a:lnTo>
                <a:close/>
                <a:moveTo>
                  <a:pt x="7932" y="8858"/>
                </a:moveTo>
                <a:cubicBezTo>
                  <a:pt x="7541" y="8858"/>
                  <a:pt x="7221" y="9232"/>
                  <a:pt x="7221" y="9708"/>
                </a:cubicBezTo>
                <a:lnTo>
                  <a:pt x="7221" y="17596"/>
                </a:lnTo>
                <a:cubicBezTo>
                  <a:pt x="7221" y="18062"/>
                  <a:pt x="7541" y="18445"/>
                  <a:pt x="7932" y="18445"/>
                </a:cubicBezTo>
                <a:lnTo>
                  <a:pt x="9120" y="18445"/>
                </a:lnTo>
                <a:cubicBezTo>
                  <a:pt x="9511" y="18445"/>
                  <a:pt x="9831" y="18062"/>
                  <a:pt x="9831" y="17596"/>
                </a:cubicBezTo>
                <a:lnTo>
                  <a:pt x="9831" y="9708"/>
                </a:lnTo>
                <a:cubicBezTo>
                  <a:pt x="9831" y="9232"/>
                  <a:pt x="9511" y="8858"/>
                  <a:pt x="9120" y="8858"/>
                </a:cubicBezTo>
                <a:lnTo>
                  <a:pt x="7932" y="8858"/>
                </a:lnTo>
                <a:close/>
                <a:moveTo>
                  <a:pt x="2899" y="11771"/>
                </a:moveTo>
                <a:cubicBezTo>
                  <a:pt x="2899" y="11304"/>
                  <a:pt x="3220" y="10921"/>
                  <a:pt x="3610" y="10921"/>
                </a:cubicBezTo>
                <a:lnTo>
                  <a:pt x="4798" y="10921"/>
                </a:lnTo>
                <a:cubicBezTo>
                  <a:pt x="5189" y="10921"/>
                  <a:pt x="5509" y="11304"/>
                  <a:pt x="5509" y="11771"/>
                </a:cubicBezTo>
                <a:lnTo>
                  <a:pt x="5509" y="17596"/>
                </a:lnTo>
                <a:cubicBezTo>
                  <a:pt x="5509" y="18062"/>
                  <a:pt x="5189" y="18445"/>
                  <a:pt x="4798" y="18445"/>
                </a:cubicBezTo>
                <a:lnTo>
                  <a:pt x="3610" y="18445"/>
                </a:lnTo>
                <a:cubicBezTo>
                  <a:pt x="3220" y="18445"/>
                  <a:pt x="2899" y="18062"/>
                  <a:pt x="2899" y="17596"/>
                </a:cubicBezTo>
                <a:lnTo>
                  <a:pt x="2899" y="11771"/>
                </a:lnTo>
                <a:close/>
              </a:path>
            </a:pathLst>
          </a:custGeom>
          <a:solidFill>
            <a:srgbClr val="7BD4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78214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Agrupar"/>
          <p:cNvGrpSpPr/>
          <p:nvPr/>
        </p:nvGrpSpPr>
        <p:grpSpPr>
          <a:xfrm>
            <a:off x="274096" y="2781702"/>
            <a:ext cx="3552128" cy="5447899"/>
            <a:chOff x="0" y="0"/>
            <a:chExt cx="3552126" cy="5447897"/>
          </a:xfrm>
        </p:grpSpPr>
        <p:pic>
          <p:nvPicPr>
            <p:cNvPr id="994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52126" cy="5447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5" name="Рисунок 20" descr="Рисунок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602" y="570444"/>
              <a:ext cx="2438922" cy="1729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96" name="Прямоугольник 24"/>
            <p:cNvSpPr txBox="1"/>
            <p:nvPr/>
          </p:nvSpPr>
          <p:spPr>
            <a:xfrm>
              <a:off x="518874" y="715001"/>
              <a:ext cx="2511091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s-ES" sz="1400" dirty="0">
                  <a:solidFill>
                    <a:schemeClr val="accent6">
                      <a:lumMod val="75000"/>
                    </a:schemeClr>
                  </a:solidFill>
                </a:rPr>
                <a:t>Firma del poder ejecutivo de la entidad</a:t>
              </a:r>
              <a:endParaRPr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040" name="Прямоугольник 3"/>
          <p:cNvSpPr txBox="1"/>
          <p:nvPr/>
        </p:nvSpPr>
        <p:spPr>
          <a:xfrm>
            <a:off x="1107730" y="560387"/>
            <a:ext cx="1241493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7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342900" lvl="0" indent="-342900">
              <a:spcBef>
                <a:spcPts val="485"/>
              </a:spcBef>
              <a:buFont typeface="+mj-lt"/>
              <a:buAutoNum type="arabicPeriod"/>
              <a:tabLst>
                <a:tab pos="360045" algn="l"/>
              </a:tabLst>
            </a:pPr>
            <a:r>
              <a:rPr lang="es-ES" sz="4400" spc="-7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Firma</a:t>
            </a:r>
            <a:r>
              <a:rPr lang="es-ES" sz="4400" spc="6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4400" spc="6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4400" spc="6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Declaratoria</a:t>
            </a:r>
            <a:r>
              <a:rPr lang="es-ES" sz="4400" spc="6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4400" spc="6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Gobierno</a:t>
            </a:r>
            <a:r>
              <a:rPr lang="es-ES" sz="4400" spc="6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Abierto</a:t>
            </a:r>
            <a:endParaRPr lang="es-MX" sz="4400" spc="-7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81789" y="1689550"/>
            <a:ext cx="12266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 Declaración Conjunta para la Implementación de Acciones para un Gobierno Abierto es un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documento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firmado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contiene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considerandos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</a:t>
            </a:r>
            <a:r>
              <a:rPr lang="es-ES" spc="11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compromisos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ratifica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poder</a:t>
            </a:r>
            <a:r>
              <a:rPr lang="es-ES" spc="11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ejecutivo,</a:t>
            </a:r>
            <a:r>
              <a:rPr lang="es-ES" spc="-29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organismo garante de transparencia y la sociedad civil.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830866" y="4818862"/>
            <a:ext cx="25145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Dejar evidencia de la buena voluntad de las partes para consolidar acciones de Gobierno Abierto</a:t>
            </a:r>
            <a:endParaRPr lang="es-ES" sz="1100" dirty="0"/>
          </a:p>
        </p:txBody>
      </p:sp>
      <p:grpSp>
        <p:nvGrpSpPr>
          <p:cNvPr id="107" name="Agrupar"/>
          <p:cNvGrpSpPr/>
          <p:nvPr/>
        </p:nvGrpSpPr>
        <p:grpSpPr>
          <a:xfrm>
            <a:off x="3592457" y="2768348"/>
            <a:ext cx="3552128" cy="5447899"/>
            <a:chOff x="0" y="0"/>
            <a:chExt cx="3552126" cy="5447897"/>
          </a:xfrm>
        </p:grpSpPr>
        <p:pic>
          <p:nvPicPr>
            <p:cNvPr id="10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52126" cy="5447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Рисунок 20" descr="Рисунок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602" y="570444"/>
              <a:ext cx="2438922" cy="1729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" name="Rectángulo 93"/>
          <p:cNvSpPr/>
          <p:nvPr/>
        </p:nvSpPr>
        <p:spPr>
          <a:xfrm>
            <a:off x="778616" y="5750356"/>
            <a:ext cx="25145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Establecer el compromiso del poder ejecutivo de la entidad para efectuar acciones de Gobierno abierto.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796720" y="6699391"/>
            <a:ext cx="25145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Declaratoria contiene la firma del Gobernador o Gobernadora de la entidad.</a:t>
            </a:r>
          </a:p>
        </p:txBody>
      </p:sp>
      <p:sp>
        <p:nvSpPr>
          <p:cNvPr id="98" name="Прямоугольник 24"/>
          <p:cNvSpPr txBox="1"/>
          <p:nvPr/>
        </p:nvSpPr>
        <p:spPr>
          <a:xfrm>
            <a:off x="814518" y="4368792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Descripción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99" name="Прямоугольник 24"/>
          <p:cNvSpPr txBox="1"/>
          <p:nvPr/>
        </p:nvSpPr>
        <p:spPr>
          <a:xfrm>
            <a:off x="835511" y="5437513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Meta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00" name="Прямоугольник 24"/>
          <p:cNvSpPr txBox="1"/>
          <p:nvPr/>
        </p:nvSpPr>
        <p:spPr>
          <a:xfrm>
            <a:off x="843967" y="6391616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Indicador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4070359" y="4810489"/>
            <a:ext cx="25145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Dejar evidencia de la corresponsabilidad de la sociedad civil en la declaratoria de gobierno </a:t>
            </a:r>
            <a:r>
              <a:rPr lang="es-ES" sz="1100" dirty="0" smtClean="0"/>
              <a:t>abierto</a:t>
            </a:r>
            <a:endParaRPr lang="es-ES" sz="1100" dirty="0"/>
          </a:p>
        </p:txBody>
      </p:sp>
      <p:sp>
        <p:nvSpPr>
          <p:cNvPr id="102" name="Rectángulo 101"/>
          <p:cNvSpPr/>
          <p:nvPr/>
        </p:nvSpPr>
        <p:spPr>
          <a:xfrm>
            <a:off x="4018109" y="5823628"/>
            <a:ext cx="25145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Pronunciación de las organizaciones interesadas en realizar ejercicios de gobierno </a:t>
            </a:r>
            <a:r>
              <a:rPr lang="es-ES" sz="1100" dirty="0" smtClean="0"/>
              <a:t>abierto.</a:t>
            </a:r>
            <a:endParaRPr lang="es-ES" sz="1100" dirty="0"/>
          </a:p>
        </p:txBody>
      </p:sp>
      <p:sp>
        <p:nvSpPr>
          <p:cNvPr id="103" name="Rectángulo 102"/>
          <p:cNvSpPr/>
          <p:nvPr/>
        </p:nvSpPr>
        <p:spPr>
          <a:xfrm>
            <a:off x="3943699" y="6772663"/>
            <a:ext cx="2821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Declaratoria contiene la firma de alguna o algún ciudadano, de organizaciones de la</a:t>
            </a:r>
            <a:endParaRPr lang="es-MX" sz="1100" dirty="0"/>
          </a:p>
          <a:p>
            <a:pPr algn="ctr"/>
            <a:r>
              <a:rPr lang="es-ES" sz="1100" dirty="0"/>
              <a:t>sociedad civil, de diversos colectivos, de barras, de la academia o de periodistas.</a:t>
            </a:r>
          </a:p>
        </p:txBody>
      </p:sp>
      <p:sp>
        <p:nvSpPr>
          <p:cNvPr id="104" name="Прямоугольник 24"/>
          <p:cNvSpPr txBox="1"/>
          <p:nvPr/>
        </p:nvSpPr>
        <p:spPr>
          <a:xfrm>
            <a:off x="4054011" y="4442064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Descripción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05" name="Прямоугольник 24"/>
          <p:cNvSpPr txBox="1"/>
          <p:nvPr/>
        </p:nvSpPr>
        <p:spPr>
          <a:xfrm>
            <a:off x="4075004" y="5510785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Meta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06" name="Прямоугольник 24"/>
          <p:cNvSpPr txBox="1"/>
          <p:nvPr/>
        </p:nvSpPr>
        <p:spPr>
          <a:xfrm>
            <a:off x="4083460" y="6464888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Indicador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11" name="Прямоугольник 24"/>
          <p:cNvSpPr txBox="1"/>
          <p:nvPr/>
        </p:nvSpPr>
        <p:spPr>
          <a:xfrm>
            <a:off x="4093071" y="3502992"/>
            <a:ext cx="25110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Firma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de las organizaciones de la sociedad civil</a:t>
            </a:r>
            <a:endParaRPr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8" name="Agrupar"/>
          <p:cNvGrpSpPr/>
          <p:nvPr/>
        </p:nvGrpSpPr>
        <p:grpSpPr>
          <a:xfrm>
            <a:off x="7022646" y="2833662"/>
            <a:ext cx="3552128" cy="5447899"/>
            <a:chOff x="0" y="0"/>
            <a:chExt cx="3552126" cy="5447897"/>
          </a:xfrm>
        </p:grpSpPr>
        <p:pic>
          <p:nvPicPr>
            <p:cNvPr id="11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52126" cy="5447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Рисунок 20" descr="Рисунок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602" y="570444"/>
              <a:ext cx="2438922" cy="1729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" name="Rectángulo 120"/>
          <p:cNvSpPr/>
          <p:nvPr/>
        </p:nvSpPr>
        <p:spPr>
          <a:xfrm>
            <a:off x="7411432" y="4777193"/>
            <a:ext cx="2784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Dejar evidencia de la corresponsabilidad del organismo garante de transparencia para coadyuvar con la sociedad civil y el gobierno de la entidad.</a:t>
            </a:r>
          </a:p>
        </p:txBody>
      </p:sp>
      <p:sp>
        <p:nvSpPr>
          <p:cNvPr id="122" name="Rectángulo 121"/>
          <p:cNvSpPr/>
          <p:nvPr/>
        </p:nvSpPr>
        <p:spPr>
          <a:xfrm>
            <a:off x="7448298" y="5823628"/>
            <a:ext cx="25145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D</a:t>
            </a:r>
            <a:r>
              <a:rPr lang="es-ES" sz="1100" dirty="0" smtClean="0"/>
              <a:t>ocumento </a:t>
            </a:r>
            <a:r>
              <a:rPr lang="es-ES" sz="1100" dirty="0"/>
              <a:t>por medio del cual </a:t>
            </a:r>
            <a:r>
              <a:rPr lang="es-ES" sz="1100" dirty="0" smtClean="0"/>
              <a:t>el OG se </a:t>
            </a:r>
            <a:r>
              <a:rPr lang="es-ES" sz="1100" dirty="0"/>
              <a:t>comprometa a cumplir el mandato descrito en la </a:t>
            </a:r>
            <a:r>
              <a:rPr lang="es-ES" sz="1100" dirty="0" err="1" smtClean="0"/>
              <a:t>LGTyAI</a:t>
            </a:r>
            <a:r>
              <a:rPr lang="es-ES" sz="1100" dirty="0" smtClean="0"/>
              <a:t>.</a:t>
            </a:r>
            <a:endParaRPr lang="es-ES" sz="1100" dirty="0"/>
          </a:p>
        </p:txBody>
      </p:sp>
      <p:sp>
        <p:nvSpPr>
          <p:cNvPr id="123" name="Rectángulo 122"/>
          <p:cNvSpPr/>
          <p:nvPr/>
        </p:nvSpPr>
        <p:spPr>
          <a:xfrm>
            <a:off x="7373888" y="6824276"/>
            <a:ext cx="28217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Declaratoria contiene la firma de la o el Comisionado presidente del organismo garante de transparencia.</a:t>
            </a:r>
          </a:p>
        </p:txBody>
      </p:sp>
      <p:sp>
        <p:nvSpPr>
          <p:cNvPr id="124" name="Прямоугольник 24"/>
          <p:cNvSpPr txBox="1"/>
          <p:nvPr/>
        </p:nvSpPr>
        <p:spPr>
          <a:xfrm>
            <a:off x="7484200" y="4442064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Descripción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25" name="Прямоугольник 24"/>
          <p:cNvSpPr txBox="1"/>
          <p:nvPr/>
        </p:nvSpPr>
        <p:spPr>
          <a:xfrm>
            <a:off x="7505193" y="5510785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Meta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26" name="Прямоугольник 24"/>
          <p:cNvSpPr txBox="1"/>
          <p:nvPr/>
        </p:nvSpPr>
        <p:spPr>
          <a:xfrm>
            <a:off x="7513649" y="6464888"/>
            <a:ext cx="25110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 smtClean="0">
                <a:solidFill>
                  <a:srgbClr val="990000"/>
                </a:solidFill>
              </a:rPr>
              <a:t>Indicador</a:t>
            </a:r>
            <a:endParaRPr sz="1400" dirty="0">
              <a:solidFill>
                <a:srgbClr val="990000"/>
              </a:solidFill>
            </a:endParaRPr>
          </a:p>
        </p:txBody>
      </p:sp>
      <p:sp>
        <p:nvSpPr>
          <p:cNvPr id="127" name="Прямоугольник 24"/>
          <p:cNvSpPr txBox="1"/>
          <p:nvPr/>
        </p:nvSpPr>
        <p:spPr>
          <a:xfrm>
            <a:off x="7523260" y="3502992"/>
            <a:ext cx="251109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1400" dirty="0">
                <a:solidFill>
                  <a:srgbClr val="002060"/>
                </a:solidFill>
              </a:rPr>
              <a:t>Firma del organismo garante de transparencia de la entidad</a:t>
            </a:r>
            <a:endParaRPr sz="1400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487" y="3064619"/>
            <a:ext cx="4473373" cy="47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387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950" y="4875377"/>
            <a:ext cx="4192588" cy="3817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Рисунок 39" descr="Рисунок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1762" y="4198937"/>
            <a:ext cx="4191001" cy="3817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Рисунок 40" descr="Рисунок 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425" y="3231581"/>
            <a:ext cx="4191000" cy="3817938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 Box 3"/>
          <p:cNvSpPr txBox="1"/>
          <p:nvPr/>
        </p:nvSpPr>
        <p:spPr>
          <a:xfrm>
            <a:off x="2078831" y="7444450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07" name="Freeform 22"/>
          <p:cNvSpPr/>
          <p:nvPr/>
        </p:nvSpPr>
        <p:spPr>
          <a:xfrm>
            <a:off x="6676189" y="2590347"/>
            <a:ext cx="1280657" cy="856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16243" y="11731"/>
                </a:moveTo>
                <a:lnTo>
                  <a:pt x="15843" y="11168"/>
                </a:lnTo>
                <a:cubicBezTo>
                  <a:pt x="13806" y="8535"/>
                  <a:pt x="11417" y="5520"/>
                  <a:pt x="10884" y="5012"/>
                </a:cubicBezTo>
                <a:cubicBezTo>
                  <a:pt x="10629" y="5084"/>
                  <a:pt x="9962" y="5411"/>
                  <a:pt x="9435" y="5684"/>
                </a:cubicBezTo>
                <a:lnTo>
                  <a:pt x="9411" y="5693"/>
                </a:lnTo>
                <a:cubicBezTo>
                  <a:pt x="9381" y="5711"/>
                  <a:pt x="8568" y="6065"/>
                  <a:pt x="7835" y="6065"/>
                </a:cubicBezTo>
                <a:cubicBezTo>
                  <a:pt x="7404" y="6065"/>
                  <a:pt x="7083" y="5947"/>
                  <a:pt x="6834" y="5720"/>
                </a:cubicBezTo>
                <a:cubicBezTo>
                  <a:pt x="6404" y="5302"/>
                  <a:pt x="6349" y="4767"/>
                  <a:pt x="6355" y="4485"/>
                </a:cubicBezTo>
                <a:cubicBezTo>
                  <a:pt x="6374" y="3795"/>
                  <a:pt x="6762" y="3214"/>
                  <a:pt x="7047" y="2960"/>
                </a:cubicBezTo>
                <a:lnTo>
                  <a:pt x="2948" y="2197"/>
                </a:lnTo>
                <a:lnTo>
                  <a:pt x="2524" y="11059"/>
                </a:lnTo>
                <a:cubicBezTo>
                  <a:pt x="2857" y="10532"/>
                  <a:pt x="3197" y="10414"/>
                  <a:pt x="3427" y="10414"/>
                </a:cubicBezTo>
                <a:cubicBezTo>
                  <a:pt x="3706" y="10414"/>
                  <a:pt x="3985" y="10578"/>
                  <a:pt x="4234" y="10886"/>
                </a:cubicBezTo>
                <a:cubicBezTo>
                  <a:pt x="4628" y="11367"/>
                  <a:pt x="4816" y="12003"/>
                  <a:pt x="4755" y="12657"/>
                </a:cubicBezTo>
                <a:cubicBezTo>
                  <a:pt x="5094" y="12575"/>
                  <a:pt x="5422" y="12748"/>
                  <a:pt x="5725" y="13111"/>
                </a:cubicBezTo>
                <a:cubicBezTo>
                  <a:pt x="6119" y="13592"/>
                  <a:pt x="6301" y="14237"/>
                  <a:pt x="6240" y="14890"/>
                </a:cubicBezTo>
                <a:cubicBezTo>
                  <a:pt x="6580" y="14809"/>
                  <a:pt x="6907" y="14972"/>
                  <a:pt x="7210" y="15335"/>
                </a:cubicBezTo>
                <a:cubicBezTo>
                  <a:pt x="7550" y="15753"/>
                  <a:pt x="7738" y="16307"/>
                  <a:pt x="7738" y="16879"/>
                </a:cubicBezTo>
                <a:cubicBezTo>
                  <a:pt x="8113" y="16715"/>
                  <a:pt x="8508" y="16861"/>
                  <a:pt x="8847" y="17287"/>
                </a:cubicBezTo>
                <a:cubicBezTo>
                  <a:pt x="9320" y="17868"/>
                  <a:pt x="9490" y="18667"/>
                  <a:pt x="9302" y="19439"/>
                </a:cubicBezTo>
                <a:lnTo>
                  <a:pt x="9659" y="19866"/>
                </a:lnTo>
                <a:cubicBezTo>
                  <a:pt x="9684" y="19902"/>
                  <a:pt x="9714" y="19929"/>
                  <a:pt x="9738" y="19957"/>
                </a:cubicBezTo>
                <a:lnTo>
                  <a:pt x="9756" y="19975"/>
                </a:lnTo>
                <a:cubicBezTo>
                  <a:pt x="9902" y="20120"/>
                  <a:pt x="10047" y="20193"/>
                  <a:pt x="10187" y="20193"/>
                </a:cubicBezTo>
                <a:cubicBezTo>
                  <a:pt x="10441" y="20193"/>
                  <a:pt x="10629" y="19948"/>
                  <a:pt x="10745" y="19739"/>
                </a:cubicBezTo>
                <a:cubicBezTo>
                  <a:pt x="10993" y="19285"/>
                  <a:pt x="11139" y="18922"/>
                  <a:pt x="10829" y="18449"/>
                </a:cubicBezTo>
                <a:lnTo>
                  <a:pt x="10805" y="18413"/>
                </a:lnTo>
                <a:lnTo>
                  <a:pt x="8980" y="16098"/>
                </a:lnTo>
                <a:cubicBezTo>
                  <a:pt x="8920" y="16016"/>
                  <a:pt x="8883" y="15916"/>
                  <a:pt x="8877" y="15798"/>
                </a:cubicBezTo>
                <a:cubicBezTo>
                  <a:pt x="8871" y="15680"/>
                  <a:pt x="8896" y="15562"/>
                  <a:pt x="8944" y="15480"/>
                </a:cubicBezTo>
                <a:cubicBezTo>
                  <a:pt x="9047" y="15299"/>
                  <a:pt x="9241" y="15272"/>
                  <a:pt x="9356" y="15426"/>
                </a:cubicBezTo>
                <a:lnTo>
                  <a:pt x="11745" y="18459"/>
                </a:lnTo>
                <a:cubicBezTo>
                  <a:pt x="11866" y="18558"/>
                  <a:pt x="12012" y="18622"/>
                  <a:pt x="12151" y="18622"/>
                </a:cubicBezTo>
                <a:cubicBezTo>
                  <a:pt x="12387" y="18622"/>
                  <a:pt x="12624" y="18440"/>
                  <a:pt x="12800" y="18113"/>
                </a:cubicBezTo>
                <a:cubicBezTo>
                  <a:pt x="12951" y="17841"/>
                  <a:pt x="13018" y="17541"/>
                  <a:pt x="13000" y="17251"/>
                </a:cubicBezTo>
                <a:cubicBezTo>
                  <a:pt x="12982" y="16942"/>
                  <a:pt x="12854" y="16643"/>
                  <a:pt x="12642" y="16379"/>
                </a:cubicBezTo>
                <a:lnTo>
                  <a:pt x="12357" y="16034"/>
                </a:lnTo>
                <a:lnTo>
                  <a:pt x="12363" y="16034"/>
                </a:lnTo>
                <a:lnTo>
                  <a:pt x="11036" y="14418"/>
                </a:lnTo>
                <a:cubicBezTo>
                  <a:pt x="10975" y="14346"/>
                  <a:pt x="10939" y="14237"/>
                  <a:pt x="10932" y="14119"/>
                </a:cubicBezTo>
                <a:cubicBezTo>
                  <a:pt x="10920" y="14001"/>
                  <a:pt x="10945" y="13892"/>
                  <a:pt x="10993" y="13801"/>
                </a:cubicBezTo>
                <a:cubicBezTo>
                  <a:pt x="11090" y="13619"/>
                  <a:pt x="11284" y="13592"/>
                  <a:pt x="11405" y="13737"/>
                </a:cubicBezTo>
                <a:lnTo>
                  <a:pt x="13588" y="16388"/>
                </a:lnTo>
                <a:cubicBezTo>
                  <a:pt x="13751" y="16588"/>
                  <a:pt x="13921" y="16688"/>
                  <a:pt x="14097" y="16688"/>
                </a:cubicBezTo>
                <a:cubicBezTo>
                  <a:pt x="14352" y="16688"/>
                  <a:pt x="14618" y="16470"/>
                  <a:pt x="14824" y="16089"/>
                </a:cubicBezTo>
                <a:cubicBezTo>
                  <a:pt x="14982" y="15798"/>
                  <a:pt x="15055" y="15508"/>
                  <a:pt x="15043" y="15217"/>
                </a:cubicBezTo>
                <a:cubicBezTo>
                  <a:pt x="15025" y="14918"/>
                  <a:pt x="14909" y="14627"/>
                  <a:pt x="14691" y="14364"/>
                </a:cubicBezTo>
                <a:lnTo>
                  <a:pt x="14048" y="13583"/>
                </a:lnTo>
                <a:lnTo>
                  <a:pt x="14055" y="13583"/>
                </a:lnTo>
                <a:lnTo>
                  <a:pt x="12915" y="12194"/>
                </a:lnTo>
                <a:cubicBezTo>
                  <a:pt x="12788" y="12039"/>
                  <a:pt x="12769" y="11767"/>
                  <a:pt x="12872" y="11576"/>
                </a:cubicBezTo>
                <a:cubicBezTo>
                  <a:pt x="12969" y="11395"/>
                  <a:pt x="13163" y="11367"/>
                  <a:pt x="13285" y="11513"/>
                </a:cubicBezTo>
                <a:lnTo>
                  <a:pt x="15140" y="13774"/>
                </a:lnTo>
                <a:cubicBezTo>
                  <a:pt x="15534" y="14246"/>
                  <a:pt x="15994" y="14109"/>
                  <a:pt x="16352" y="13456"/>
                </a:cubicBezTo>
                <a:cubicBezTo>
                  <a:pt x="16589" y="13020"/>
                  <a:pt x="16764" y="12366"/>
                  <a:pt x="16243" y="11731"/>
                </a:cubicBezTo>
                <a:close/>
                <a:moveTo>
                  <a:pt x="4058" y="13211"/>
                </a:moveTo>
                <a:cubicBezTo>
                  <a:pt x="4531" y="12339"/>
                  <a:pt x="4070" y="11658"/>
                  <a:pt x="3918" y="11467"/>
                </a:cubicBezTo>
                <a:cubicBezTo>
                  <a:pt x="3543" y="11013"/>
                  <a:pt x="3155" y="11086"/>
                  <a:pt x="2821" y="11694"/>
                </a:cubicBezTo>
                <a:lnTo>
                  <a:pt x="2457" y="12403"/>
                </a:lnTo>
                <a:lnTo>
                  <a:pt x="2397" y="12511"/>
                </a:lnTo>
                <a:lnTo>
                  <a:pt x="1888" y="13401"/>
                </a:lnTo>
                <a:cubicBezTo>
                  <a:pt x="1700" y="13728"/>
                  <a:pt x="1615" y="14046"/>
                  <a:pt x="1633" y="14346"/>
                </a:cubicBezTo>
                <a:cubicBezTo>
                  <a:pt x="1651" y="14672"/>
                  <a:pt x="1797" y="14890"/>
                  <a:pt x="1881" y="14990"/>
                </a:cubicBezTo>
                <a:cubicBezTo>
                  <a:pt x="2069" y="15217"/>
                  <a:pt x="2282" y="15471"/>
                  <a:pt x="2518" y="15471"/>
                </a:cubicBezTo>
                <a:cubicBezTo>
                  <a:pt x="2657" y="15471"/>
                  <a:pt x="2797" y="15381"/>
                  <a:pt x="2936" y="15190"/>
                </a:cubicBezTo>
                <a:lnTo>
                  <a:pt x="4058" y="13211"/>
                </a:lnTo>
                <a:close/>
                <a:moveTo>
                  <a:pt x="3179" y="15916"/>
                </a:moveTo>
                <a:cubicBezTo>
                  <a:pt x="3009" y="16225"/>
                  <a:pt x="2942" y="16552"/>
                  <a:pt x="2979" y="16870"/>
                </a:cubicBezTo>
                <a:cubicBezTo>
                  <a:pt x="3015" y="17151"/>
                  <a:pt x="3130" y="17423"/>
                  <a:pt x="3318" y="17650"/>
                </a:cubicBezTo>
                <a:cubicBezTo>
                  <a:pt x="3694" y="18113"/>
                  <a:pt x="4076" y="18041"/>
                  <a:pt x="4409" y="17423"/>
                </a:cubicBezTo>
                <a:lnTo>
                  <a:pt x="5543" y="15435"/>
                </a:lnTo>
                <a:cubicBezTo>
                  <a:pt x="5713" y="15126"/>
                  <a:pt x="5780" y="14799"/>
                  <a:pt x="5737" y="14482"/>
                </a:cubicBezTo>
                <a:cubicBezTo>
                  <a:pt x="5707" y="14191"/>
                  <a:pt x="5586" y="13928"/>
                  <a:pt x="5404" y="13701"/>
                </a:cubicBezTo>
                <a:cubicBezTo>
                  <a:pt x="5028" y="13238"/>
                  <a:pt x="4646" y="13310"/>
                  <a:pt x="4306" y="13928"/>
                </a:cubicBezTo>
                <a:lnTo>
                  <a:pt x="3749" y="14927"/>
                </a:lnTo>
                <a:lnTo>
                  <a:pt x="3688" y="15036"/>
                </a:lnTo>
                <a:lnTo>
                  <a:pt x="3179" y="15916"/>
                </a:lnTo>
                <a:close/>
                <a:moveTo>
                  <a:pt x="4664" y="18141"/>
                </a:moveTo>
                <a:cubicBezTo>
                  <a:pt x="4373" y="18676"/>
                  <a:pt x="4446" y="19149"/>
                  <a:pt x="4913" y="19721"/>
                </a:cubicBezTo>
                <a:cubicBezTo>
                  <a:pt x="5288" y="20184"/>
                  <a:pt x="5670" y="20111"/>
                  <a:pt x="6004" y="19494"/>
                </a:cubicBezTo>
                <a:lnTo>
                  <a:pt x="7028" y="17660"/>
                </a:lnTo>
                <a:cubicBezTo>
                  <a:pt x="7501" y="16788"/>
                  <a:pt x="7040" y="16107"/>
                  <a:pt x="6889" y="15925"/>
                </a:cubicBezTo>
                <a:cubicBezTo>
                  <a:pt x="6513" y="15462"/>
                  <a:pt x="6131" y="15535"/>
                  <a:pt x="5798" y="16152"/>
                </a:cubicBezTo>
                <a:lnTo>
                  <a:pt x="5234" y="17151"/>
                </a:lnTo>
                <a:lnTo>
                  <a:pt x="5179" y="17260"/>
                </a:lnTo>
                <a:lnTo>
                  <a:pt x="4664" y="18141"/>
                </a:lnTo>
                <a:close/>
                <a:moveTo>
                  <a:pt x="8526" y="17868"/>
                </a:moveTo>
                <a:cubicBezTo>
                  <a:pt x="8150" y="17405"/>
                  <a:pt x="7768" y="17478"/>
                  <a:pt x="7435" y="18095"/>
                </a:cubicBezTo>
                <a:lnTo>
                  <a:pt x="7028" y="18831"/>
                </a:lnTo>
                <a:lnTo>
                  <a:pt x="6980" y="18922"/>
                </a:lnTo>
                <a:lnTo>
                  <a:pt x="6628" y="19566"/>
                </a:lnTo>
                <a:cubicBezTo>
                  <a:pt x="6155" y="20438"/>
                  <a:pt x="6616" y="21110"/>
                  <a:pt x="6768" y="21300"/>
                </a:cubicBezTo>
                <a:cubicBezTo>
                  <a:pt x="6931" y="21500"/>
                  <a:pt x="7095" y="21600"/>
                  <a:pt x="7259" y="21600"/>
                </a:cubicBezTo>
                <a:cubicBezTo>
                  <a:pt x="7471" y="21600"/>
                  <a:pt x="7671" y="21427"/>
                  <a:pt x="7865" y="21073"/>
                </a:cubicBezTo>
                <a:lnTo>
                  <a:pt x="8453" y="19993"/>
                </a:lnTo>
                <a:lnTo>
                  <a:pt x="8665" y="19603"/>
                </a:lnTo>
                <a:cubicBezTo>
                  <a:pt x="8835" y="19294"/>
                  <a:pt x="8902" y="18976"/>
                  <a:pt x="8865" y="18649"/>
                </a:cubicBezTo>
                <a:cubicBezTo>
                  <a:pt x="8829" y="18368"/>
                  <a:pt x="8714" y="18095"/>
                  <a:pt x="8526" y="17868"/>
                </a:cubicBezTo>
                <a:close/>
                <a:moveTo>
                  <a:pt x="2" y="10786"/>
                </a:moveTo>
                <a:cubicBezTo>
                  <a:pt x="-10" y="11013"/>
                  <a:pt x="38" y="11222"/>
                  <a:pt x="135" y="11395"/>
                </a:cubicBezTo>
                <a:cubicBezTo>
                  <a:pt x="232" y="11567"/>
                  <a:pt x="366" y="11667"/>
                  <a:pt x="517" y="11685"/>
                </a:cubicBezTo>
                <a:lnTo>
                  <a:pt x="1403" y="11785"/>
                </a:lnTo>
                <a:cubicBezTo>
                  <a:pt x="1718" y="11821"/>
                  <a:pt x="1978" y="11467"/>
                  <a:pt x="2003" y="11013"/>
                </a:cubicBezTo>
                <a:lnTo>
                  <a:pt x="2445" y="2179"/>
                </a:lnTo>
                <a:cubicBezTo>
                  <a:pt x="2457" y="1952"/>
                  <a:pt x="2409" y="1743"/>
                  <a:pt x="2312" y="1571"/>
                </a:cubicBezTo>
                <a:cubicBezTo>
                  <a:pt x="2215" y="1398"/>
                  <a:pt x="2081" y="1298"/>
                  <a:pt x="1936" y="1280"/>
                </a:cubicBezTo>
                <a:lnTo>
                  <a:pt x="1045" y="1180"/>
                </a:lnTo>
                <a:cubicBezTo>
                  <a:pt x="1033" y="1180"/>
                  <a:pt x="1015" y="1180"/>
                  <a:pt x="1002" y="1180"/>
                </a:cubicBezTo>
                <a:cubicBezTo>
                  <a:pt x="711" y="1180"/>
                  <a:pt x="469" y="1516"/>
                  <a:pt x="445" y="1952"/>
                </a:cubicBezTo>
                <a:lnTo>
                  <a:pt x="2" y="10786"/>
                </a:lnTo>
                <a:close/>
                <a:moveTo>
                  <a:pt x="18729" y="64"/>
                </a:moveTo>
                <a:lnTo>
                  <a:pt x="17904" y="554"/>
                </a:lnTo>
                <a:cubicBezTo>
                  <a:pt x="17765" y="636"/>
                  <a:pt x="17656" y="790"/>
                  <a:pt x="17595" y="999"/>
                </a:cubicBezTo>
                <a:cubicBezTo>
                  <a:pt x="17534" y="1208"/>
                  <a:pt x="17534" y="1435"/>
                  <a:pt x="17589" y="1634"/>
                </a:cubicBezTo>
                <a:lnTo>
                  <a:pt x="19668" y="9497"/>
                </a:lnTo>
                <a:cubicBezTo>
                  <a:pt x="19777" y="9915"/>
                  <a:pt x="20111" y="10133"/>
                  <a:pt x="20390" y="9969"/>
                </a:cubicBezTo>
                <a:lnTo>
                  <a:pt x="21220" y="9479"/>
                </a:lnTo>
                <a:cubicBezTo>
                  <a:pt x="21360" y="9397"/>
                  <a:pt x="21469" y="9234"/>
                  <a:pt x="21523" y="9034"/>
                </a:cubicBezTo>
                <a:cubicBezTo>
                  <a:pt x="21584" y="8825"/>
                  <a:pt x="21590" y="8598"/>
                  <a:pt x="21529" y="8389"/>
                </a:cubicBezTo>
                <a:lnTo>
                  <a:pt x="19456" y="536"/>
                </a:lnTo>
                <a:cubicBezTo>
                  <a:pt x="19371" y="209"/>
                  <a:pt x="19165" y="0"/>
                  <a:pt x="18935" y="0"/>
                </a:cubicBezTo>
                <a:cubicBezTo>
                  <a:pt x="18862" y="0"/>
                  <a:pt x="18795" y="27"/>
                  <a:pt x="18729" y="64"/>
                </a:cubicBezTo>
                <a:close/>
                <a:moveTo>
                  <a:pt x="19165" y="9588"/>
                </a:moveTo>
                <a:lnTo>
                  <a:pt x="16661" y="11204"/>
                </a:lnTo>
                <a:cubicBezTo>
                  <a:pt x="15352" y="9497"/>
                  <a:pt x="11296" y="4249"/>
                  <a:pt x="10951" y="4213"/>
                </a:cubicBezTo>
                <a:cubicBezTo>
                  <a:pt x="10660" y="4213"/>
                  <a:pt x="9405" y="4876"/>
                  <a:pt x="9265" y="4948"/>
                </a:cubicBezTo>
                <a:cubicBezTo>
                  <a:pt x="9259" y="4948"/>
                  <a:pt x="8495" y="5284"/>
                  <a:pt x="7835" y="5284"/>
                </a:cubicBezTo>
                <a:cubicBezTo>
                  <a:pt x="7513" y="5284"/>
                  <a:pt x="7271" y="5212"/>
                  <a:pt x="7113" y="5057"/>
                </a:cubicBezTo>
                <a:cubicBezTo>
                  <a:pt x="6956" y="4903"/>
                  <a:pt x="6871" y="4721"/>
                  <a:pt x="6877" y="4522"/>
                </a:cubicBezTo>
                <a:cubicBezTo>
                  <a:pt x="6889" y="4131"/>
                  <a:pt x="7186" y="3741"/>
                  <a:pt x="7338" y="3614"/>
                </a:cubicBezTo>
                <a:cubicBezTo>
                  <a:pt x="8404" y="2760"/>
                  <a:pt x="11254" y="1153"/>
                  <a:pt x="11545" y="1108"/>
                </a:cubicBezTo>
                <a:cubicBezTo>
                  <a:pt x="11557" y="1099"/>
                  <a:pt x="11575" y="1099"/>
                  <a:pt x="11593" y="1099"/>
                </a:cubicBezTo>
                <a:cubicBezTo>
                  <a:pt x="12278" y="1099"/>
                  <a:pt x="16643" y="1997"/>
                  <a:pt x="17171" y="2097"/>
                </a:cubicBezTo>
                <a:lnTo>
                  <a:pt x="19165" y="9588"/>
                </a:lnTo>
                <a:close/>
              </a:path>
            </a:pathLst>
          </a:custGeom>
          <a:solidFill>
            <a:srgbClr val="FF008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8" name="Freeform 23"/>
          <p:cNvSpPr/>
          <p:nvPr/>
        </p:nvSpPr>
        <p:spPr>
          <a:xfrm>
            <a:off x="10657067" y="1985329"/>
            <a:ext cx="1107715" cy="92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91"/>
                </a:moveTo>
                <a:lnTo>
                  <a:pt x="19402" y="18573"/>
                </a:lnTo>
                <a:lnTo>
                  <a:pt x="19402" y="19512"/>
                </a:lnTo>
                <a:lnTo>
                  <a:pt x="1763" y="19512"/>
                </a:lnTo>
                <a:lnTo>
                  <a:pt x="1763" y="2650"/>
                </a:lnTo>
                <a:lnTo>
                  <a:pt x="2563" y="2650"/>
                </a:lnTo>
                <a:lnTo>
                  <a:pt x="1278" y="0"/>
                </a:lnTo>
                <a:lnTo>
                  <a:pt x="0" y="2650"/>
                </a:lnTo>
                <a:lnTo>
                  <a:pt x="801" y="2650"/>
                </a:lnTo>
                <a:lnTo>
                  <a:pt x="801" y="20661"/>
                </a:lnTo>
                <a:lnTo>
                  <a:pt x="19402" y="20661"/>
                </a:lnTo>
                <a:lnTo>
                  <a:pt x="19402" y="21600"/>
                </a:lnTo>
                <a:lnTo>
                  <a:pt x="21600" y="20091"/>
                </a:lnTo>
                <a:close/>
                <a:moveTo>
                  <a:pt x="3237" y="8662"/>
                </a:moveTo>
                <a:cubicBezTo>
                  <a:pt x="7844" y="7656"/>
                  <a:pt x="12162" y="5677"/>
                  <a:pt x="16053" y="2901"/>
                </a:cubicBezTo>
                <a:lnTo>
                  <a:pt x="16404" y="3715"/>
                </a:lnTo>
                <a:lnTo>
                  <a:pt x="17773" y="1140"/>
                </a:lnTo>
                <a:lnTo>
                  <a:pt x="15224" y="1015"/>
                </a:lnTo>
                <a:lnTo>
                  <a:pt x="15603" y="1887"/>
                </a:lnTo>
                <a:cubicBezTo>
                  <a:pt x="11804" y="4603"/>
                  <a:pt x="7584" y="6540"/>
                  <a:pt x="3076" y="7530"/>
                </a:cubicBezTo>
                <a:lnTo>
                  <a:pt x="3237" y="8662"/>
                </a:lnTo>
                <a:close/>
                <a:moveTo>
                  <a:pt x="16572" y="5257"/>
                </a:moveTo>
                <a:cubicBezTo>
                  <a:pt x="16186" y="5257"/>
                  <a:pt x="15863" y="5635"/>
                  <a:pt x="15863" y="6104"/>
                </a:cubicBezTo>
                <a:lnTo>
                  <a:pt x="15863" y="17600"/>
                </a:lnTo>
                <a:cubicBezTo>
                  <a:pt x="15863" y="18061"/>
                  <a:pt x="16186" y="18447"/>
                  <a:pt x="16572" y="18447"/>
                </a:cubicBezTo>
                <a:lnTo>
                  <a:pt x="17766" y="18447"/>
                </a:lnTo>
                <a:cubicBezTo>
                  <a:pt x="18152" y="18447"/>
                  <a:pt x="18475" y="18061"/>
                  <a:pt x="18475" y="17600"/>
                </a:cubicBezTo>
                <a:lnTo>
                  <a:pt x="18475" y="6104"/>
                </a:lnTo>
                <a:cubicBezTo>
                  <a:pt x="18475" y="5635"/>
                  <a:pt x="18152" y="5257"/>
                  <a:pt x="17766" y="5257"/>
                </a:cubicBezTo>
                <a:lnTo>
                  <a:pt x="16572" y="5257"/>
                </a:lnTo>
                <a:close/>
                <a:moveTo>
                  <a:pt x="12247" y="7085"/>
                </a:moveTo>
                <a:cubicBezTo>
                  <a:pt x="11853" y="7085"/>
                  <a:pt x="11537" y="7463"/>
                  <a:pt x="11537" y="7932"/>
                </a:cubicBezTo>
                <a:lnTo>
                  <a:pt x="11537" y="17600"/>
                </a:lnTo>
                <a:cubicBezTo>
                  <a:pt x="11537" y="18061"/>
                  <a:pt x="11853" y="18447"/>
                  <a:pt x="12247" y="18447"/>
                </a:cubicBezTo>
                <a:lnTo>
                  <a:pt x="13433" y="18447"/>
                </a:lnTo>
                <a:cubicBezTo>
                  <a:pt x="13827" y="18447"/>
                  <a:pt x="14143" y="18061"/>
                  <a:pt x="14143" y="17600"/>
                </a:cubicBezTo>
                <a:lnTo>
                  <a:pt x="14143" y="7932"/>
                </a:lnTo>
                <a:cubicBezTo>
                  <a:pt x="14143" y="7463"/>
                  <a:pt x="13827" y="7085"/>
                  <a:pt x="13433" y="7085"/>
                </a:cubicBezTo>
                <a:lnTo>
                  <a:pt x="12247" y="7085"/>
                </a:lnTo>
                <a:close/>
                <a:moveTo>
                  <a:pt x="7935" y="8855"/>
                </a:moveTo>
                <a:cubicBezTo>
                  <a:pt x="7542" y="8855"/>
                  <a:pt x="7226" y="9240"/>
                  <a:pt x="7226" y="9702"/>
                </a:cubicBezTo>
                <a:lnTo>
                  <a:pt x="7226" y="17600"/>
                </a:lnTo>
                <a:cubicBezTo>
                  <a:pt x="7226" y="18061"/>
                  <a:pt x="7542" y="18447"/>
                  <a:pt x="7935" y="18447"/>
                </a:cubicBezTo>
                <a:lnTo>
                  <a:pt x="9122" y="18447"/>
                </a:lnTo>
                <a:cubicBezTo>
                  <a:pt x="9515" y="18447"/>
                  <a:pt x="9831" y="18061"/>
                  <a:pt x="9831" y="17600"/>
                </a:cubicBezTo>
                <a:lnTo>
                  <a:pt x="9831" y="9702"/>
                </a:lnTo>
                <a:cubicBezTo>
                  <a:pt x="9831" y="9240"/>
                  <a:pt x="9515" y="8855"/>
                  <a:pt x="9122" y="8855"/>
                </a:cubicBezTo>
                <a:lnTo>
                  <a:pt x="7935" y="8855"/>
                </a:lnTo>
                <a:close/>
                <a:moveTo>
                  <a:pt x="2907" y="11773"/>
                </a:moveTo>
                <a:cubicBezTo>
                  <a:pt x="2907" y="11303"/>
                  <a:pt x="3223" y="10926"/>
                  <a:pt x="3616" y="10926"/>
                </a:cubicBezTo>
                <a:lnTo>
                  <a:pt x="4803" y="10926"/>
                </a:lnTo>
                <a:cubicBezTo>
                  <a:pt x="5196" y="10926"/>
                  <a:pt x="5512" y="11303"/>
                  <a:pt x="5512" y="11773"/>
                </a:cubicBezTo>
                <a:lnTo>
                  <a:pt x="5512" y="17600"/>
                </a:lnTo>
                <a:cubicBezTo>
                  <a:pt x="5512" y="18061"/>
                  <a:pt x="5196" y="18447"/>
                  <a:pt x="4803" y="18447"/>
                </a:cubicBezTo>
                <a:lnTo>
                  <a:pt x="3616" y="18447"/>
                </a:lnTo>
                <a:cubicBezTo>
                  <a:pt x="3223" y="18447"/>
                  <a:pt x="2907" y="18061"/>
                  <a:pt x="2907" y="17600"/>
                </a:cubicBezTo>
                <a:lnTo>
                  <a:pt x="2907" y="11773"/>
                </a:lnTo>
                <a:close/>
              </a:path>
            </a:pathLst>
          </a:custGeom>
          <a:solidFill>
            <a:srgbClr val="AD00D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Text Box 3"/>
          <p:cNvSpPr txBox="1"/>
          <p:nvPr/>
        </p:nvSpPr>
        <p:spPr>
          <a:xfrm>
            <a:off x="6048897" y="6702996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12" name="Text Box 3"/>
          <p:cNvSpPr txBox="1"/>
          <p:nvPr/>
        </p:nvSpPr>
        <p:spPr>
          <a:xfrm>
            <a:off x="9906488" y="5796755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3"/>
          <p:cNvSpPr txBox="1"/>
          <p:nvPr/>
        </p:nvSpPr>
        <p:spPr>
          <a:xfrm>
            <a:off x="475452" y="219271"/>
            <a:ext cx="13682133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spcBef>
                <a:spcPts val="485"/>
              </a:spcBef>
              <a:tabLst>
                <a:tab pos="360045" algn="l"/>
              </a:tabLst>
            </a:pPr>
            <a:r>
              <a:rPr lang="es-ES" sz="4400" spc="-7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	</a:t>
            </a:r>
            <a:r>
              <a:rPr lang="es-ES" sz="4400" spc="-7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Convocatoria 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abierta para conformar el Secretariado Técnico Local</a:t>
            </a:r>
            <a:endParaRPr lang="es-MX" sz="4400" spc="-7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30008" y="5156262"/>
            <a:ext cx="3632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Convocar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b="1" spc="10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sociedad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civil,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academia,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barras,</a:t>
            </a:r>
            <a:r>
              <a:rPr lang="es-ES" b="1" spc="10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colectivos</a:t>
            </a:r>
            <a:r>
              <a:rPr lang="es-ES" b="1" spc="9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b="1" spc="-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 ciudadanía a conformar el Secretariado Técnico Local.</a:t>
            </a:r>
            <a:endParaRPr lang="es-MX" b="1" dirty="0"/>
          </a:p>
        </p:txBody>
      </p:sp>
      <p:sp>
        <p:nvSpPr>
          <p:cNvPr id="3" name="Rectángulo 2"/>
          <p:cNvSpPr/>
          <p:nvPr/>
        </p:nvSpPr>
        <p:spPr>
          <a:xfrm>
            <a:off x="5580500" y="3910994"/>
            <a:ext cx="34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Incluir</a:t>
            </a:r>
            <a:r>
              <a:rPr lang="es-ES" b="1" spc="-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b="1" spc="-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b="1" spc="-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STL</a:t>
            </a:r>
            <a:r>
              <a:rPr lang="es-ES" b="1" spc="-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b="1" spc="-5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spc="-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representantes</a:t>
            </a:r>
            <a:r>
              <a:rPr lang="es-ES" b="1" spc="-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b="1" spc="-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 organizaciones que sean designadas por un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amplio consenso para formar parte del espacio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coordinador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del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ejercicio</a:t>
            </a:r>
            <a:r>
              <a:rPr lang="es-ES" b="1" spc="2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b="1" spc="2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gobierno</a:t>
            </a:r>
            <a:r>
              <a:rPr lang="es-ES" b="1" spc="2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abierto</a:t>
            </a:r>
            <a:r>
              <a:rPr lang="es-ES" b="1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b="1" spc="1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b="1" spc="1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b="1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entidad.</a:t>
            </a:r>
            <a:endParaRPr lang="es-MX" b="1" dirty="0"/>
          </a:p>
        </p:txBody>
      </p:sp>
      <p:sp>
        <p:nvSpPr>
          <p:cNvPr id="27" name="Freeform 9"/>
          <p:cNvSpPr/>
          <p:nvPr/>
        </p:nvSpPr>
        <p:spPr>
          <a:xfrm>
            <a:off x="2760239" y="3095918"/>
            <a:ext cx="1031306" cy="544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1" h="21600" extrusionOk="0">
                <a:moveTo>
                  <a:pt x="5387" y="16529"/>
                </a:moveTo>
                <a:cubicBezTo>
                  <a:pt x="5528" y="16257"/>
                  <a:pt x="5684" y="16000"/>
                  <a:pt x="5840" y="15743"/>
                </a:cubicBezTo>
                <a:cubicBezTo>
                  <a:pt x="5751" y="15686"/>
                  <a:pt x="5654" y="15614"/>
                  <a:pt x="5558" y="15543"/>
                </a:cubicBezTo>
                <a:cubicBezTo>
                  <a:pt x="5082" y="15186"/>
                  <a:pt x="4941" y="14229"/>
                  <a:pt x="5297" y="13557"/>
                </a:cubicBezTo>
                <a:cubicBezTo>
                  <a:pt x="6026" y="12186"/>
                  <a:pt x="6301" y="10471"/>
                  <a:pt x="6264" y="8586"/>
                </a:cubicBezTo>
                <a:cubicBezTo>
                  <a:pt x="6219" y="6614"/>
                  <a:pt x="5617" y="5557"/>
                  <a:pt x="4666" y="5114"/>
                </a:cubicBezTo>
                <a:cubicBezTo>
                  <a:pt x="4465" y="5014"/>
                  <a:pt x="4264" y="4957"/>
                  <a:pt x="4071" y="4957"/>
                </a:cubicBezTo>
                <a:cubicBezTo>
                  <a:pt x="3878" y="4957"/>
                  <a:pt x="3677" y="5014"/>
                  <a:pt x="3469" y="5114"/>
                </a:cubicBezTo>
                <a:cubicBezTo>
                  <a:pt x="2525" y="5557"/>
                  <a:pt x="1923" y="6614"/>
                  <a:pt x="1878" y="8586"/>
                </a:cubicBezTo>
                <a:cubicBezTo>
                  <a:pt x="1841" y="10471"/>
                  <a:pt x="2116" y="12143"/>
                  <a:pt x="2837" y="13557"/>
                </a:cubicBezTo>
                <a:cubicBezTo>
                  <a:pt x="3194" y="14243"/>
                  <a:pt x="3060" y="15186"/>
                  <a:pt x="2577" y="15543"/>
                </a:cubicBezTo>
                <a:cubicBezTo>
                  <a:pt x="2324" y="15729"/>
                  <a:pt x="2064" y="15914"/>
                  <a:pt x="1811" y="16143"/>
                </a:cubicBezTo>
                <a:cubicBezTo>
                  <a:pt x="1247" y="16643"/>
                  <a:pt x="711" y="17243"/>
                  <a:pt x="265" y="18086"/>
                </a:cubicBezTo>
                <a:cubicBezTo>
                  <a:pt x="-136" y="18857"/>
                  <a:pt x="-121" y="19986"/>
                  <a:pt x="585" y="20629"/>
                </a:cubicBezTo>
                <a:cubicBezTo>
                  <a:pt x="823" y="20843"/>
                  <a:pt x="1083" y="21000"/>
                  <a:pt x="1336" y="21114"/>
                </a:cubicBezTo>
                <a:cubicBezTo>
                  <a:pt x="2168" y="21500"/>
                  <a:pt x="3016" y="21557"/>
                  <a:pt x="4071" y="21600"/>
                </a:cubicBezTo>
                <a:cubicBezTo>
                  <a:pt x="4918" y="21571"/>
                  <a:pt x="5624" y="21514"/>
                  <a:pt x="6301" y="21300"/>
                </a:cubicBezTo>
                <a:cubicBezTo>
                  <a:pt x="6167" y="21214"/>
                  <a:pt x="6033" y="21114"/>
                  <a:pt x="5914" y="21000"/>
                </a:cubicBezTo>
                <a:cubicBezTo>
                  <a:pt x="5372" y="20500"/>
                  <a:pt x="5030" y="19757"/>
                  <a:pt x="4948" y="18871"/>
                </a:cubicBezTo>
                <a:cubicBezTo>
                  <a:pt x="4874" y="18057"/>
                  <a:pt x="5037" y="17200"/>
                  <a:pt x="5387" y="16529"/>
                </a:cubicBezTo>
                <a:close/>
                <a:moveTo>
                  <a:pt x="19717" y="16671"/>
                </a:moveTo>
                <a:cubicBezTo>
                  <a:pt x="19487" y="16471"/>
                  <a:pt x="19256" y="16300"/>
                  <a:pt x="19019" y="16129"/>
                </a:cubicBezTo>
                <a:cubicBezTo>
                  <a:pt x="18587" y="15800"/>
                  <a:pt x="18461" y="14943"/>
                  <a:pt x="18788" y="14329"/>
                </a:cubicBezTo>
                <a:cubicBezTo>
                  <a:pt x="19442" y="13100"/>
                  <a:pt x="19688" y="11543"/>
                  <a:pt x="19650" y="9843"/>
                </a:cubicBezTo>
                <a:cubicBezTo>
                  <a:pt x="19621" y="8057"/>
                  <a:pt x="19071" y="7114"/>
                  <a:pt x="18216" y="6700"/>
                </a:cubicBezTo>
                <a:cubicBezTo>
                  <a:pt x="18030" y="6614"/>
                  <a:pt x="17852" y="6571"/>
                  <a:pt x="17673" y="6571"/>
                </a:cubicBezTo>
                <a:cubicBezTo>
                  <a:pt x="17502" y="6571"/>
                  <a:pt x="17324" y="6614"/>
                  <a:pt x="17138" y="6700"/>
                </a:cubicBezTo>
                <a:cubicBezTo>
                  <a:pt x="16276" y="7114"/>
                  <a:pt x="15733" y="8057"/>
                  <a:pt x="15696" y="9843"/>
                </a:cubicBezTo>
                <a:cubicBezTo>
                  <a:pt x="15666" y="11543"/>
                  <a:pt x="15912" y="13071"/>
                  <a:pt x="16566" y="14329"/>
                </a:cubicBezTo>
                <a:cubicBezTo>
                  <a:pt x="16885" y="14957"/>
                  <a:pt x="16766" y="15800"/>
                  <a:pt x="16328" y="16129"/>
                </a:cubicBezTo>
                <a:cubicBezTo>
                  <a:pt x="16313" y="16143"/>
                  <a:pt x="16298" y="16157"/>
                  <a:pt x="16276" y="16171"/>
                </a:cubicBezTo>
                <a:cubicBezTo>
                  <a:pt x="16343" y="16286"/>
                  <a:pt x="16410" y="16400"/>
                  <a:pt x="16477" y="16529"/>
                </a:cubicBezTo>
                <a:cubicBezTo>
                  <a:pt x="16774" y="17100"/>
                  <a:pt x="16923" y="18029"/>
                  <a:pt x="16841" y="18900"/>
                </a:cubicBezTo>
                <a:cubicBezTo>
                  <a:pt x="16759" y="19800"/>
                  <a:pt x="16447" y="20557"/>
                  <a:pt x="15949" y="21000"/>
                </a:cubicBezTo>
                <a:cubicBezTo>
                  <a:pt x="15830" y="21114"/>
                  <a:pt x="15704" y="21214"/>
                  <a:pt x="15570" y="21300"/>
                </a:cubicBezTo>
                <a:cubicBezTo>
                  <a:pt x="16202" y="21514"/>
                  <a:pt x="16870" y="21571"/>
                  <a:pt x="17673" y="21600"/>
                </a:cubicBezTo>
                <a:cubicBezTo>
                  <a:pt x="18632" y="21571"/>
                  <a:pt x="19398" y="21500"/>
                  <a:pt x="20148" y="21171"/>
                </a:cubicBezTo>
                <a:cubicBezTo>
                  <a:pt x="20379" y="21057"/>
                  <a:pt x="20609" y="20914"/>
                  <a:pt x="20825" y="20714"/>
                </a:cubicBezTo>
                <a:cubicBezTo>
                  <a:pt x="21464" y="20143"/>
                  <a:pt x="21353" y="18900"/>
                  <a:pt x="21107" y="18429"/>
                </a:cubicBezTo>
                <a:cubicBezTo>
                  <a:pt x="20706" y="17657"/>
                  <a:pt x="20230" y="17129"/>
                  <a:pt x="19717" y="16671"/>
                </a:cubicBezTo>
                <a:close/>
                <a:moveTo>
                  <a:pt x="14485" y="20971"/>
                </a:moveTo>
                <a:cubicBezTo>
                  <a:pt x="13407" y="21457"/>
                  <a:pt x="12307" y="21543"/>
                  <a:pt x="10932" y="21600"/>
                </a:cubicBezTo>
                <a:cubicBezTo>
                  <a:pt x="9564" y="21543"/>
                  <a:pt x="8464" y="21457"/>
                  <a:pt x="7386" y="20971"/>
                </a:cubicBezTo>
                <a:cubicBezTo>
                  <a:pt x="7052" y="20829"/>
                  <a:pt x="6717" y="20614"/>
                  <a:pt x="6412" y="20329"/>
                </a:cubicBezTo>
                <a:cubicBezTo>
                  <a:pt x="5491" y="19500"/>
                  <a:pt x="5476" y="18043"/>
                  <a:pt x="5996" y="17043"/>
                </a:cubicBezTo>
                <a:cubicBezTo>
                  <a:pt x="6576" y="15929"/>
                  <a:pt x="7267" y="15171"/>
                  <a:pt x="8003" y="14514"/>
                </a:cubicBezTo>
                <a:cubicBezTo>
                  <a:pt x="8330" y="14214"/>
                  <a:pt x="8665" y="13986"/>
                  <a:pt x="8999" y="13729"/>
                </a:cubicBezTo>
                <a:cubicBezTo>
                  <a:pt x="9623" y="13257"/>
                  <a:pt x="9802" y="12043"/>
                  <a:pt x="9341" y="11157"/>
                </a:cubicBezTo>
                <a:cubicBezTo>
                  <a:pt x="8397" y="9329"/>
                  <a:pt x="8040" y="7143"/>
                  <a:pt x="8092" y="4700"/>
                </a:cubicBezTo>
                <a:cubicBezTo>
                  <a:pt x="8144" y="2129"/>
                  <a:pt x="8925" y="771"/>
                  <a:pt x="10159" y="186"/>
                </a:cubicBezTo>
                <a:cubicBezTo>
                  <a:pt x="10426" y="57"/>
                  <a:pt x="10679" y="0"/>
                  <a:pt x="10932" y="0"/>
                </a:cubicBezTo>
                <a:cubicBezTo>
                  <a:pt x="11184" y="0"/>
                  <a:pt x="11444" y="57"/>
                  <a:pt x="11712" y="186"/>
                </a:cubicBezTo>
                <a:cubicBezTo>
                  <a:pt x="12946" y="771"/>
                  <a:pt x="13726" y="2129"/>
                  <a:pt x="13778" y="4700"/>
                </a:cubicBezTo>
                <a:cubicBezTo>
                  <a:pt x="13830" y="7143"/>
                  <a:pt x="13474" y="9371"/>
                  <a:pt x="12530" y="11157"/>
                </a:cubicBezTo>
                <a:cubicBezTo>
                  <a:pt x="12061" y="12029"/>
                  <a:pt x="12247" y="13257"/>
                  <a:pt x="12872" y="13729"/>
                </a:cubicBezTo>
                <a:cubicBezTo>
                  <a:pt x="13206" y="13986"/>
                  <a:pt x="13541" y="14214"/>
                  <a:pt x="13868" y="14514"/>
                </a:cubicBezTo>
                <a:cubicBezTo>
                  <a:pt x="14603" y="15171"/>
                  <a:pt x="15295" y="15929"/>
                  <a:pt x="15874" y="17043"/>
                </a:cubicBezTo>
                <a:cubicBezTo>
                  <a:pt x="16224" y="17714"/>
                  <a:pt x="16380" y="19500"/>
                  <a:pt x="15458" y="20329"/>
                </a:cubicBezTo>
                <a:cubicBezTo>
                  <a:pt x="15146" y="20614"/>
                  <a:pt x="14819" y="20829"/>
                  <a:pt x="14485" y="20971"/>
                </a:cubicBezTo>
                <a:close/>
              </a:path>
            </a:pathLst>
          </a:custGeom>
          <a:solidFill>
            <a:srgbClr val="AD00D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9771501" y="3598772"/>
            <a:ext cx="298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Se genera una convocatoria </a:t>
            </a:r>
            <a:r>
              <a:rPr lang="es-ES" b="1" dirty="0" smtClean="0"/>
              <a:t>abierta publicada </a:t>
            </a:r>
            <a:r>
              <a:rPr lang="es-ES" b="1" dirty="0"/>
              <a:t>en páginas y redes sociales oficiales.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roup 1"/>
          <p:cNvGrpSpPr/>
          <p:nvPr/>
        </p:nvGrpSpPr>
        <p:grpSpPr>
          <a:xfrm>
            <a:off x="207962" y="2120264"/>
            <a:ext cx="14214476" cy="7118351"/>
            <a:chOff x="0" y="0"/>
            <a:chExt cx="14214475" cy="7118350"/>
          </a:xfrm>
        </p:grpSpPr>
        <p:pic>
          <p:nvPicPr>
            <p:cNvPr id="1524" name="Рисунок 29" descr="Рисунок 2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5410993" y="-1685132"/>
              <a:ext cx="3392489" cy="14214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5" name="Рисунок 29" descr="Рисунок 2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5410993" y="-3585369"/>
              <a:ext cx="3392488" cy="14214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6" name="Рисунок 29" descr="Рисунок 2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5410993" y="-5410994"/>
              <a:ext cx="3392488" cy="14214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8" name="Freeform 2"/>
          <p:cNvSpPr/>
          <p:nvPr/>
        </p:nvSpPr>
        <p:spPr>
          <a:xfrm>
            <a:off x="12971010" y="4513126"/>
            <a:ext cx="844190" cy="758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96" y="10846"/>
                </a:moveTo>
                <a:cubicBezTo>
                  <a:pt x="9602" y="10846"/>
                  <a:pt x="9436" y="11051"/>
                  <a:pt x="9436" y="11307"/>
                </a:cubicBezTo>
                <a:lnTo>
                  <a:pt x="9436" y="13778"/>
                </a:lnTo>
                <a:cubicBezTo>
                  <a:pt x="9436" y="14024"/>
                  <a:pt x="9602" y="14229"/>
                  <a:pt x="9796" y="14229"/>
                </a:cubicBezTo>
                <a:lnTo>
                  <a:pt x="11814" y="14229"/>
                </a:lnTo>
                <a:cubicBezTo>
                  <a:pt x="12007" y="14229"/>
                  <a:pt x="12164" y="14024"/>
                  <a:pt x="12164" y="13778"/>
                </a:cubicBezTo>
                <a:lnTo>
                  <a:pt x="12164" y="11307"/>
                </a:lnTo>
                <a:cubicBezTo>
                  <a:pt x="12164" y="11051"/>
                  <a:pt x="12007" y="10846"/>
                  <a:pt x="11814" y="10846"/>
                </a:cubicBezTo>
                <a:lnTo>
                  <a:pt x="9796" y="10846"/>
                </a:lnTo>
                <a:close/>
                <a:moveTo>
                  <a:pt x="12892" y="13009"/>
                </a:moveTo>
                <a:lnTo>
                  <a:pt x="12892" y="13881"/>
                </a:lnTo>
                <a:cubicBezTo>
                  <a:pt x="12892" y="14526"/>
                  <a:pt x="12431" y="15060"/>
                  <a:pt x="11860" y="15060"/>
                </a:cubicBezTo>
                <a:lnTo>
                  <a:pt x="9749" y="15060"/>
                </a:lnTo>
                <a:cubicBezTo>
                  <a:pt x="9178" y="15060"/>
                  <a:pt x="8717" y="14526"/>
                  <a:pt x="8717" y="13881"/>
                </a:cubicBezTo>
                <a:lnTo>
                  <a:pt x="8717" y="13009"/>
                </a:lnTo>
                <a:lnTo>
                  <a:pt x="3271" y="13009"/>
                </a:lnTo>
                <a:cubicBezTo>
                  <a:pt x="1917" y="13009"/>
                  <a:pt x="719" y="12179"/>
                  <a:pt x="0" y="10918"/>
                </a:cubicBezTo>
                <a:lnTo>
                  <a:pt x="0" y="18391"/>
                </a:lnTo>
                <a:cubicBezTo>
                  <a:pt x="0" y="20165"/>
                  <a:pt x="1133" y="21600"/>
                  <a:pt x="2516" y="21600"/>
                </a:cubicBezTo>
                <a:lnTo>
                  <a:pt x="19084" y="21600"/>
                </a:lnTo>
                <a:cubicBezTo>
                  <a:pt x="20476" y="21600"/>
                  <a:pt x="21600" y="20165"/>
                  <a:pt x="21600" y="18391"/>
                </a:cubicBezTo>
                <a:lnTo>
                  <a:pt x="21600" y="10918"/>
                </a:lnTo>
                <a:cubicBezTo>
                  <a:pt x="20890" y="12179"/>
                  <a:pt x="19692" y="13009"/>
                  <a:pt x="18338" y="13009"/>
                </a:cubicBezTo>
                <a:lnTo>
                  <a:pt x="12892" y="13009"/>
                </a:lnTo>
                <a:close/>
                <a:moveTo>
                  <a:pt x="8717" y="12015"/>
                </a:moveTo>
                <a:lnTo>
                  <a:pt x="8717" y="11143"/>
                </a:lnTo>
                <a:cubicBezTo>
                  <a:pt x="8717" y="10487"/>
                  <a:pt x="9178" y="9964"/>
                  <a:pt x="9749" y="9964"/>
                </a:cubicBezTo>
                <a:lnTo>
                  <a:pt x="11860" y="9964"/>
                </a:lnTo>
                <a:cubicBezTo>
                  <a:pt x="12431" y="9964"/>
                  <a:pt x="12892" y="10487"/>
                  <a:pt x="12892" y="11143"/>
                </a:cubicBezTo>
                <a:lnTo>
                  <a:pt x="12892" y="12015"/>
                </a:lnTo>
                <a:lnTo>
                  <a:pt x="18338" y="12015"/>
                </a:lnTo>
                <a:cubicBezTo>
                  <a:pt x="19978" y="12015"/>
                  <a:pt x="21333" y="10539"/>
                  <a:pt x="21600" y="8591"/>
                </a:cubicBezTo>
                <a:lnTo>
                  <a:pt x="21600" y="6705"/>
                </a:lnTo>
                <a:cubicBezTo>
                  <a:pt x="21600" y="4941"/>
                  <a:pt x="20476" y="3506"/>
                  <a:pt x="19084" y="3506"/>
                </a:cubicBezTo>
                <a:lnTo>
                  <a:pt x="2516" y="3506"/>
                </a:lnTo>
                <a:cubicBezTo>
                  <a:pt x="1133" y="3506"/>
                  <a:pt x="0" y="4941"/>
                  <a:pt x="0" y="6705"/>
                </a:cubicBezTo>
                <a:lnTo>
                  <a:pt x="0" y="8591"/>
                </a:lnTo>
                <a:cubicBezTo>
                  <a:pt x="267" y="10539"/>
                  <a:pt x="1631" y="12015"/>
                  <a:pt x="3271" y="12015"/>
                </a:cubicBezTo>
                <a:lnTo>
                  <a:pt x="8717" y="12015"/>
                </a:lnTo>
                <a:close/>
                <a:moveTo>
                  <a:pt x="13408" y="2891"/>
                </a:moveTo>
                <a:cubicBezTo>
                  <a:pt x="13316" y="2020"/>
                  <a:pt x="12726" y="1353"/>
                  <a:pt x="12016" y="1353"/>
                </a:cubicBezTo>
                <a:lnTo>
                  <a:pt x="9584" y="1353"/>
                </a:lnTo>
                <a:cubicBezTo>
                  <a:pt x="8883" y="1353"/>
                  <a:pt x="8294" y="2020"/>
                  <a:pt x="8201" y="2891"/>
                </a:cubicBezTo>
                <a:lnTo>
                  <a:pt x="6911" y="2891"/>
                </a:lnTo>
                <a:cubicBezTo>
                  <a:pt x="6967" y="1292"/>
                  <a:pt x="7999" y="0"/>
                  <a:pt x="9270" y="0"/>
                </a:cubicBezTo>
                <a:lnTo>
                  <a:pt x="12339" y="0"/>
                </a:lnTo>
                <a:cubicBezTo>
                  <a:pt x="13611" y="0"/>
                  <a:pt x="14643" y="1292"/>
                  <a:pt x="14689" y="2891"/>
                </a:cubicBezTo>
                <a:lnTo>
                  <a:pt x="13408" y="289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0" name="Freeform 4"/>
          <p:cNvSpPr/>
          <p:nvPr/>
        </p:nvSpPr>
        <p:spPr>
          <a:xfrm>
            <a:off x="12991646" y="2742132"/>
            <a:ext cx="823554" cy="823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16" y="10800"/>
                </a:moveTo>
                <a:cubicBezTo>
                  <a:pt x="6816" y="8600"/>
                  <a:pt x="8600" y="6816"/>
                  <a:pt x="10800" y="6816"/>
                </a:cubicBezTo>
                <a:cubicBezTo>
                  <a:pt x="13000" y="6816"/>
                  <a:pt x="14774" y="8600"/>
                  <a:pt x="14774" y="10800"/>
                </a:cubicBezTo>
                <a:cubicBezTo>
                  <a:pt x="14774" y="13000"/>
                  <a:pt x="13000" y="14784"/>
                  <a:pt x="10800" y="14784"/>
                </a:cubicBezTo>
                <a:cubicBezTo>
                  <a:pt x="8600" y="14784"/>
                  <a:pt x="6816" y="13000"/>
                  <a:pt x="6816" y="10800"/>
                </a:cubicBezTo>
                <a:close/>
                <a:moveTo>
                  <a:pt x="18513" y="8817"/>
                </a:moveTo>
                <a:cubicBezTo>
                  <a:pt x="18324" y="8081"/>
                  <a:pt x="18031" y="7383"/>
                  <a:pt x="17654" y="6741"/>
                </a:cubicBezTo>
                <a:lnTo>
                  <a:pt x="19259" y="4541"/>
                </a:lnTo>
                <a:cubicBezTo>
                  <a:pt x="19391" y="4362"/>
                  <a:pt x="19372" y="4097"/>
                  <a:pt x="19212" y="3946"/>
                </a:cubicBezTo>
                <a:lnTo>
                  <a:pt x="17654" y="2379"/>
                </a:lnTo>
                <a:cubicBezTo>
                  <a:pt x="17503" y="2228"/>
                  <a:pt x="17229" y="2200"/>
                  <a:pt x="17059" y="2332"/>
                </a:cubicBezTo>
                <a:lnTo>
                  <a:pt x="14850" y="3946"/>
                </a:lnTo>
                <a:cubicBezTo>
                  <a:pt x="14217" y="3559"/>
                  <a:pt x="13519" y="3266"/>
                  <a:pt x="12773" y="3078"/>
                </a:cubicBezTo>
                <a:lnTo>
                  <a:pt x="12358" y="387"/>
                </a:lnTo>
                <a:cubicBezTo>
                  <a:pt x="12329" y="170"/>
                  <a:pt x="12122" y="0"/>
                  <a:pt x="11905" y="0"/>
                </a:cubicBezTo>
                <a:lnTo>
                  <a:pt x="9695" y="0"/>
                </a:lnTo>
                <a:cubicBezTo>
                  <a:pt x="9478" y="0"/>
                  <a:pt x="9271" y="170"/>
                  <a:pt x="9233" y="387"/>
                </a:cubicBezTo>
                <a:lnTo>
                  <a:pt x="8817" y="3078"/>
                </a:lnTo>
                <a:cubicBezTo>
                  <a:pt x="8081" y="3266"/>
                  <a:pt x="7383" y="3559"/>
                  <a:pt x="6741" y="3946"/>
                </a:cubicBezTo>
                <a:lnTo>
                  <a:pt x="4541" y="2332"/>
                </a:lnTo>
                <a:cubicBezTo>
                  <a:pt x="4362" y="2200"/>
                  <a:pt x="4097" y="2228"/>
                  <a:pt x="3937" y="2379"/>
                </a:cubicBezTo>
                <a:lnTo>
                  <a:pt x="2379" y="3946"/>
                </a:lnTo>
                <a:cubicBezTo>
                  <a:pt x="2228" y="4097"/>
                  <a:pt x="2200" y="4362"/>
                  <a:pt x="2332" y="4541"/>
                </a:cubicBezTo>
                <a:lnTo>
                  <a:pt x="3946" y="6741"/>
                </a:lnTo>
                <a:cubicBezTo>
                  <a:pt x="3559" y="7383"/>
                  <a:pt x="3266" y="8081"/>
                  <a:pt x="3078" y="8817"/>
                </a:cubicBezTo>
                <a:lnTo>
                  <a:pt x="387" y="9233"/>
                </a:lnTo>
                <a:cubicBezTo>
                  <a:pt x="170" y="9271"/>
                  <a:pt x="0" y="9478"/>
                  <a:pt x="0" y="9695"/>
                </a:cubicBezTo>
                <a:lnTo>
                  <a:pt x="0" y="11905"/>
                </a:lnTo>
                <a:cubicBezTo>
                  <a:pt x="0" y="12122"/>
                  <a:pt x="170" y="12329"/>
                  <a:pt x="387" y="12358"/>
                </a:cubicBezTo>
                <a:lnTo>
                  <a:pt x="3078" y="12773"/>
                </a:lnTo>
                <a:cubicBezTo>
                  <a:pt x="3266" y="13519"/>
                  <a:pt x="3559" y="14217"/>
                  <a:pt x="3946" y="14850"/>
                </a:cubicBezTo>
                <a:lnTo>
                  <a:pt x="2332" y="17059"/>
                </a:lnTo>
                <a:cubicBezTo>
                  <a:pt x="2200" y="17229"/>
                  <a:pt x="2228" y="17503"/>
                  <a:pt x="2379" y="17654"/>
                </a:cubicBezTo>
                <a:lnTo>
                  <a:pt x="3937" y="19221"/>
                </a:lnTo>
                <a:cubicBezTo>
                  <a:pt x="4097" y="19372"/>
                  <a:pt x="4362" y="19391"/>
                  <a:pt x="4541" y="19268"/>
                </a:cubicBezTo>
                <a:lnTo>
                  <a:pt x="6741" y="17654"/>
                </a:lnTo>
                <a:cubicBezTo>
                  <a:pt x="7383" y="18031"/>
                  <a:pt x="8081" y="18324"/>
                  <a:pt x="8817" y="18513"/>
                </a:cubicBezTo>
                <a:lnTo>
                  <a:pt x="9233" y="21213"/>
                </a:lnTo>
                <a:cubicBezTo>
                  <a:pt x="9271" y="21421"/>
                  <a:pt x="9478" y="21600"/>
                  <a:pt x="9695" y="21600"/>
                </a:cubicBezTo>
                <a:lnTo>
                  <a:pt x="11905" y="21600"/>
                </a:lnTo>
                <a:cubicBezTo>
                  <a:pt x="12122" y="21600"/>
                  <a:pt x="12329" y="21421"/>
                  <a:pt x="12358" y="21213"/>
                </a:cubicBezTo>
                <a:lnTo>
                  <a:pt x="12773" y="18513"/>
                </a:lnTo>
                <a:cubicBezTo>
                  <a:pt x="13519" y="18324"/>
                  <a:pt x="14217" y="18031"/>
                  <a:pt x="14850" y="17654"/>
                </a:cubicBezTo>
                <a:lnTo>
                  <a:pt x="17059" y="19268"/>
                </a:lnTo>
                <a:cubicBezTo>
                  <a:pt x="17229" y="19391"/>
                  <a:pt x="17503" y="19372"/>
                  <a:pt x="17654" y="19221"/>
                </a:cubicBezTo>
                <a:lnTo>
                  <a:pt x="19212" y="17654"/>
                </a:lnTo>
                <a:cubicBezTo>
                  <a:pt x="19372" y="17503"/>
                  <a:pt x="19391" y="17229"/>
                  <a:pt x="19259" y="17059"/>
                </a:cubicBezTo>
                <a:lnTo>
                  <a:pt x="17654" y="14850"/>
                </a:lnTo>
                <a:cubicBezTo>
                  <a:pt x="18031" y="14217"/>
                  <a:pt x="18324" y="13519"/>
                  <a:pt x="18513" y="12773"/>
                </a:cubicBezTo>
                <a:lnTo>
                  <a:pt x="21203" y="12358"/>
                </a:lnTo>
                <a:cubicBezTo>
                  <a:pt x="21421" y="12329"/>
                  <a:pt x="21600" y="12122"/>
                  <a:pt x="21600" y="11905"/>
                </a:cubicBezTo>
                <a:lnTo>
                  <a:pt x="21600" y="9695"/>
                </a:lnTo>
                <a:cubicBezTo>
                  <a:pt x="21600" y="9478"/>
                  <a:pt x="21421" y="9271"/>
                  <a:pt x="21203" y="9233"/>
                </a:cubicBezTo>
                <a:lnTo>
                  <a:pt x="18513" y="881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1" name="Freeform 5"/>
          <p:cNvSpPr/>
          <p:nvPr/>
        </p:nvSpPr>
        <p:spPr>
          <a:xfrm>
            <a:off x="12965654" y="6487475"/>
            <a:ext cx="971190" cy="812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88"/>
                </a:moveTo>
                <a:lnTo>
                  <a:pt x="19405" y="18576"/>
                </a:lnTo>
                <a:lnTo>
                  <a:pt x="19405" y="19514"/>
                </a:lnTo>
                <a:lnTo>
                  <a:pt x="1763" y="19514"/>
                </a:lnTo>
                <a:lnTo>
                  <a:pt x="1763" y="2651"/>
                </a:lnTo>
                <a:lnTo>
                  <a:pt x="2564" y="2651"/>
                </a:lnTo>
                <a:lnTo>
                  <a:pt x="1282" y="0"/>
                </a:lnTo>
                <a:lnTo>
                  <a:pt x="0" y="2651"/>
                </a:lnTo>
                <a:lnTo>
                  <a:pt x="801" y="2651"/>
                </a:lnTo>
                <a:lnTo>
                  <a:pt x="801" y="20662"/>
                </a:lnTo>
                <a:lnTo>
                  <a:pt x="19405" y="20662"/>
                </a:lnTo>
                <a:lnTo>
                  <a:pt x="19405" y="21600"/>
                </a:lnTo>
                <a:lnTo>
                  <a:pt x="21600" y="20088"/>
                </a:lnTo>
                <a:close/>
                <a:moveTo>
                  <a:pt x="3229" y="8661"/>
                </a:moveTo>
                <a:cubicBezTo>
                  <a:pt x="7836" y="7656"/>
                  <a:pt x="12162" y="5675"/>
                  <a:pt x="16048" y="2900"/>
                </a:cubicBezTo>
                <a:lnTo>
                  <a:pt x="16408" y="3713"/>
                </a:lnTo>
                <a:lnTo>
                  <a:pt x="17770" y="1139"/>
                </a:lnTo>
                <a:lnTo>
                  <a:pt x="15223" y="1014"/>
                </a:lnTo>
                <a:lnTo>
                  <a:pt x="15607" y="1885"/>
                </a:lnTo>
                <a:cubicBezTo>
                  <a:pt x="11809" y="4603"/>
                  <a:pt x="7579" y="6546"/>
                  <a:pt x="3077" y="7532"/>
                </a:cubicBezTo>
                <a:lnTo>
                  <a:pt x="3229" y="8661"/>
                </a:lnTo>
                <a:close/>
                <a:moveTo>
                  <a:pt x="16577" y="5264"/>
                </a:moveTo>
                <a:cubicBezTo>
                  <a:pt x="16184" y="5264"/>
                  <a:pt x="15864" y="5637"/>
                  <a:pt x="15864" y="6106"/>
                </a:cubicBezTo>
                <a:lnTo>
                  <a:pt x="15864" y="17600"/>
                </a:lnTo>
                <a:cubicBezTo>
                  <a:pt x="15864" y="18069"/>
                  <a:pt x="16184" y="18442"/>
                  <a:pt x="16577" y="18442"/>
                </a:cubicBezTo>
                <a:lnTo>
                  <a:pt x="17762" y="18442"/>
                </a:lnTo>
                <a:cubicBezTo>
                  <a:pt x="18155" y="18442"/>
                  <a:pt x="18475" y="18069"/>
                  <a:pt x="18475" y="17600"/>
                </a:cubicBezTo>
                <a:lnTo>
                  <a:pt x="18475" y="6106"/>
                </a:lnTo>
                <a:cubicBezTo>
                  <a:pt x="18475" y="5637"/>
                  <a:pt x="18155" y="5264"/>
                  <a:pt x="17762" y="5264"/>
                </a:cubicBezTo>
                <a:lnTo>
                  <a:pt x="16577" y="5264"/>
                </a:lnTo>
                <a:close/>
                <a:moveTo>
                  <a:pt x="12250" y="7082"/>
                </a:moveTo>
                <a:cubicBezTo>
                  <a:pt x="11858" y="7082"/>
                  <a:pt x="11537" y="7465"/>
                  <a:pt x="11537" y="7934"/>
                </a:cubicBezTo>
                <a:lnTo>
                  <a:pt x="11537" y="17600"/>
                </a:lnTo>
                <a:cubicBezTo>
                  <a:pt x="11537" y="18069"/>
                  <a:pt x="11858" y="18442"/>
                  <a:pt x="12250" y="18442"/>
                </a:cubicBezTo>
                <a:lnTo>
                  <a:pt x="13436" y="18442"/>
                </a:lnTo>
                <a:cubicBezTo>
                  <a:pt x="13828" y="18442"/>
                  <a:pt x="14141" y="18069"/>
                  <a:pt x="14141" y="17600"/>
                </a:cubicBezTo>
                <a:lnTo>
                  <a:pt x="14141" y="7934"/>
                </a:lnTo>
                <a:cubicBezTo>
                  <a:pt x="14141" y="7465"/>
                  <a:pt x="13828" y="7082"/>
                  <a:pt x="13436" y="7082"/>
                </a:cubicBezTo>
                <a:lnTo>
                  <a:pt x="12250" y="7082"/>
                </a:lnTo>
                <a:close/>
                <a:moveTo>
                  <a:pt x="7932" y="8862"/>
                </a:moveTo>
                <a:cubicBezTo>
                  <a:pt x="7539" y="8862"/>
                  <a:pt x="7219" y="9235"/>
                  <a:pt x="7219" y="9704"/>
                </a:cubicBezTo>
                <a:lnTo>
                  <a:pt x="7219" y="17600"/>
                </a:lnTo>
                <a:cubicBezTo>
                  <a:pt x="7219" y="18069"/>
                  <a:pt x="7539" y="18442"/>
                  <a:pt x="7932" y="18442"/>
                </a:cubicBezTo>
                <a:lnTo>
                  <a:pt x="9118" y="18442"/>
                </a:lnTo>
                <a:cubicBezTo>
                  <a:pt x="9510" y="18442"/>
                  <a:pt x="9831" y="18069"/>
                  <a:pt x="9831" y="17600"/>
                </a:cubicBezTo>
                <a:lnTo>
                  <a:pt x="9831" y="9704"/>
                </a:lnTo>
                <a:cubicBezTo>
                  <a:pt x="9831" y="9235"/>
                  <a:pt x="9510" y="8862"/>
                  <a:pt x="9118" y="8862"/>
                </a:cubicBezTo>
                <a:lnTo>
                  <a:pt x="7932" y="8862"/>
                </a:lnTo>
                <a:close/>
                <a:moveTo>
                  <a:pt x="2900" y="11771"/>
                </a:moveTo>
                <a:cubicBezTo>
                  <a:pt x="2900" y="11302"/>
                  <a:pt x="3221" y="10929"/>
                  <a:pt x="3613" y="10929"/>
                </a:cubicBezTo>
                <a:lnTo>
                  <a:pt x="4799" y="10929"/>
                </a:lnTo>
                <a:cubicBezTo>
                  <a:pt x="5192" y="10929"/>
                  <a:pt x="5512" y="11302"/>
                  <a:pt x="5512" y="11771"/>
                </a:cubicBezTo>
                <a:lnTo>
                  <a:pt x="5512" y="17600"/>
                </a:lnTo>
                <a:cubicBezTo>
                  <a:pt x="5512" y="18069"/>
                  <a:pt x="5192" y="18442"/>
                  <a:pt x="4799" y="18442"/>
                </a:cubicBezTo>
                <a:lnTo>
                  <a:pt x="3613" y="18442"/>
                </a:lnTo>
                <a:cubicBezTo>
                  <a:pt x="3221" y="18442"/>
                  <a:pt x="2900" y="18069"/>
                  <a:pt x="2900" y="17600"/>
                </a:cubicBezTo>
                <a:lnTo>
                  <a:pt x="2900" y="1177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4" name="Прямоугольник 10"/>
          <p:cNvSpPr txBox="1"/>
          <p:nvPr/>
        </p:nvSpPr>
        <p:spPr>
          <a:xfrm>
            <a:off x="4980214" y="2624892"/>
            <a:ext cx="780505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200"/>
            </a:pPr>
            <a:r>
              <a:rPr lang="es-ES" sz="1600" dirty="0"/>
              <a:t>Incorporar a una persona facilitadora que ordene los trabajos del STL y que tenga la aprobación de las partes para promover el diálogo y el consenso. Es importante señalar que la persona facilitadora tiene voz en todo momento, pero no voto dentro del </a:t>
            </a:r>
            <a:r>
              <a:rPr lang="es-ES" sz="1600" dirty="0" smtClean="0"/>
              <a:t>STL.</a:t>
            </a:r>
            <a:endParaRPr sz="1600" dirty="0"/>
          </a:p>
        </p:txBody>
      </p:sp>
      <p:sp>
        <p:nvSpPr>
          <p:cNvPr id="1536" name="Прямоугольник 14"/>
          <p:cNvSpPr txBox="1"/>
          <p:nvPr/>
        </p:nvSpPr>
        <p:spPr>
          <a:xfrm>
            <a:off x="4980214" y="4452938"/>
            <a:ext cx="780505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200"/>
            </a:pPr>
            <a:r>
              <a:rPr lang="es-ES" sz="1600" dirty="0"/>
              <a:t>Incluir en el STL a una persona facilitadora que convoque, a solicitud de alguna de las partes, a las sesiones; que dirija la discusión de las sesiones; que facilite en términos logísticos y de agenda propiciando la participación asidua y activa de las partes; que redacte los acuerdos y los recuerde en las sesiones.</a:t>
            </a:r>
            <a:endParaRPr sz="1600" dirty="0"/>
          </a:p>
        </p:txBody>
      </p:sp>
      <p:sp>
        <p:nvSpPr>
          <p:cNvPr id="1538" name="Прямоугольник 16"/>
          <p:cNvSpPr txBox="1"/>
          <p:nvPr/>
        </p:nvSpPr>
        <p:spPr>
          <a:xfrm>
            <a:off x="4980214" y="6671838"/>
            <a:ext cx="78050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200"/>
            </a:pPr>
            <a:r>
              <a:rPr lang="es-ES" sz="1600" dirty="0"/>
              <a:t>Se incorpora al Secretariado Técnico Local una persona facilitadora.</a:t>
            </a:r>
            <a:endParaRPr sz="1600" dirty="0"/>
          </a:p>
        </p:txBody>
      </p:sp>
      <p:sp>
        <p:nvSpPr>
          <p:cNvPr id="22" name="Прямоугольник 3"/>
          <p:cNvSpPr txBox="1"/>
          <p:nvPr/>
        </p:nvSpPr>
        <p:spPr>
          <a:xfrm>
            <a:off x="475452" y="219271"/>
            <a:ext cx="13682133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spcBef>
                <a:spcPts val="485"/>
              </a:spcBef>
              <a:tabLst>
                <a:tab pos="360045" algn="l"/>
              </a:tabLst>
            </a:pPr>
            <a:r>
              <a:rPr lang="es-ES" sz="4400" spc="-7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ES" sz="4400" spc="-70" dirty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	Convocatoria para incorporar a una persona </a:t>
            </a:r>
            <a:r>
              <a:rPr lang="es-ES" sz="4400" spc="-70" dirty="0" smtClean="0">
                <a:solidFill>
                  <a:srgbClr val="00557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facilitadora.</a:t>
            </a:r>
            <a:endParaRPr lang="es-MX" sz="4400" spc="-7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1394949" y="2918813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1394949" y="4857494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5" name="Text Box 3"/>
          <p:cNvSpPr txBox="1"/>
          <p:nvPr/>
        </p:nvSpPr>
        <p:spPr>
          <a:xfrm>
            <a:off x="1283620" y="6671838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916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9846" y="0"/>
            <a:ext cx="4032251" cy="811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5" name="Рисунок 17" descr="Рисунок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0121" y="0"/>
            <a:ext cx="4030663" cy="8112125"/>
          </a:xfrm>
          <a:prstGeom prst="rect">
            <a:avLst/>
          </a:prstGeom>
          <a:ln w="12700">
            <a:miter lim="400000"/>
          </a:ln>
        </p:spPr>
      </p:pic>
      <p:sp>
        <p:nvSpPr>
          <p:cNvPr id="1106" name="Freeform 2"/>
          <p:cNvSpPr/>
          <p:nvPr/>
        </p:nvSpPr>
        <p:spPr>
          <a:xfrm>
            <a:off x="6562269" y="6738577"/>
            <a:ext cx="1583892" cy="1058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600" extrusionOk="0">
                <a:moveTo>
                  <a:pt x="16246" y="11732"/>
                </a:moveTo>
                <a:lnTo>
                  <a:pt x="15844" y="11167"/>
                </a:lnTo>
                <a:cubicBezTo>
                  <a:pt x="13809" y="8531"/>
                  <a:pt x="11416" y="5521"/>
                  <a:pt x="10887" y="5015"/>
                </a:cubicBezTo>
                <a:cubicBezTo>
                  <a:pt x="10632" y="5088"/>
                  <a:pt x="9960" y="5404"/>
                  <a:pt x="9435" y="5683"/>
                </a:cubicBezTo>
                <a:lnTo>
                  <a:pt x="9411" y="5697"/>
                </a:lnTo>
                <a:cubicBezTo>
                  <a:pt x="9376" y="5712"/>
                  <a:pt x="8567" y="6064"/>
                  <a:pt x="7832" y="6064"/>
                </a:cubicBezTo>
                <a:cubicBezTo>
                  <a:pt x="7405" y="6064"/>
                  <a:pt x="7081" y="5947"/>
                  <a:pt x="6836" y="5719"/>
                </a:cubicBezTo>
                <a:cubicBezTo>
                  <a:pt x="6405" y="5301"/>
                  <a:pt x="6356" y="4772"/>
                  <a:pt x="6361" y="4486"/>
                </a:cubicBezTo>
                <a:cubicBezTo>
                  <a:pt x="6380" y="3796"/>
                  <a:pt x="6763" y="3216"/>
                  <a:pt x="7047" y="2966"/>
                </a:cubicBezTo>
                <a:lnTo>
                  <a:pt x="2948" y="2203"/>
                </a:lnTo>
                <a:lnTo>
                  <a:pt x="2526" y="11057"/>
                </a:lnTo>
                <a:cubicBezTo>
                  <a:pt x="2860" y="10528"/>
                  <a:pt x="3198" y="10418"/>
                  <a:pt x="3433" y="10418"/>
                </a:cubicBezTo>
                <a:cubicBezTo>
                  <a:pt x="3708" y="10418"/>
                  <a:pt x="3987" y="10580"/>
                  <a:pt x="4237" y="10888"/>
                </a:cubicBezTo>
                <a:cubicBezTo>
                  <a:pt x="4635" y="11373"/>
                  <a:pt x="4816" y="12004"/>
                  <a:pt x="4757" y="12665"/>
                </a:cubicBezTo>
                <a:cubicBezTo>
                  <a:pt x="5096" y="12577"/>
                  <a:pt x="5424" y="12746"/>
                  <a:pt x="5723" y="13113"/>
                </a:cubicBezTo>
                <a:cubicBezTo>
                  <a:pt x="6120" y="13597"/>
                  <a:pt x="6302" y="14236"/>
                  <a:pt x="6243" y="14889"/>
                </a:cubicBezTo>
                <a:cubicBezTo>
                  <a:pt x="6586" y="14809"/>
                  <a:pt x="6910" y="14970"/>
                  <a:pt x="7209" y="15337"/>
                </a:cubicBezTo>
                <a:cubicBezTo>
                  <a:pt x="7547" y="15756"/>
                  <a:pt x="7739" y="16306"/>
                  <a:pt x="7739" y="16879"/>
                </a:cubicBezTo>
                <a:cubicBezTo>
                  <a:pt x="8111" y="16718"/>
                  <a:pt x="8504" y="16864"/>
                  <a:pt x="8847" y="17283"/>
                </a:cubicBezTo>
                <a:cubicBezTo>
                  <a:pt x="9322" y="17863"/>
                  <a:pt x="9489" y="18663"/>
                  <a:pt x="9303" y="19441"/>
                </a:cubicBezTo>
                <a:lnTo>
                  <a:pt x="9656" y="19867"/>
                </a:lnTo>
                <a:cubicBezTo>
                  <a:pt x="9685" y="19904"/>
                  <a:pt x="9710" y="19933"/>
                  <a:pt x="9739" y="19963"/>
                </a:cubicBezTo>
                <a:lnTo>
                  <a:pt x="9754" y="19977"/>
                </a:lnTo>
                <a:cubicBezTo>
                  <a:pt x="9901" y="20124"/>
                  <a:pt x="10043" y="20198"/>
                  <a:pt x="10185" y="20198"/>
                </a:cubicBezTo>
                <a:cubicBezTo>
                  <a:pt x="10440" y="20198"/>
                  <a:pt x="10632" y="19948"/>
                  <a:pt x="10744" y="19735"/>
                </a:cubicBezTo>
                <a:cubicBezTo>
                  <a:pt x="10990" y="19287"/>
                  <a:pt x="11142" y="18928"/>
                  <a:pt x="10833" y="18450"/>
                </a:cubicBezTo>
                <a:lnTo>
                  <a:pt x="10803" y="18414"/>
                </a:lnTo>
                <a:lnTo>
                  <a:pt x="8979" y="16094"/>
                </a:lnTo>
                <a:cubicBezTo>
                  <a:pt x="8920" y="16020"/>
                  <a:pt x="8881" y="15910"/>
                  <a:pt x="8876" y="15800"/>
                </a:cubicBezTo>
                <a:cubicBezTo>
                  <a:pt x="8871" y="15682"/>
                  <a:pt x="8896" y="15565"/>
                  <a:pt x="8945" y="15477"/>
                </a:cubicBezTo>
                <a:cubicBezTo>
                  <a:pt x="9048" y="15301"/>
                  <a:pt x="9239" y="15279"/>
                  <a:pt x="9357" y="15425"/>
                </a:cubicBezTo>
                <a:lnTo>
                  <a:pt x="11745" y="18458"/>
                </a:lnTo>
                <a:cubicBezTo>
                  <a:pt x="11867" y="18560"/>
                  <a:pt x="12010" y="18627"/>
                  <a:pt x="12147" y="18627"/>
                </a:cubicBezTo>
                <a:cubicBezTo>
                  <a:pt x="12392" y="18627"/>
                  <a:pt x="12622" y="18443"/>
                  <a:pt x="12799" y="18113"/>
                </a:cubicBezTo>
                <a:cubicBezTo>
                  <a:pt x="12951" y="17841"/>
                  <a:pt x="13020" y="17540"/>
                  <a:pt x="13000" y="17254"/>
                </a:cubicBezTo>
                <a:cubicBezTo>
                  <a:pt x="12980" y="16945"/>
                  <a:pt x="12858" y="16637"/>
                  <a:pt x="12642" y="16380"/>
                </a:cubicBezTo>
                <a:lnTo>
                  <a:pt x="12358" y="16035"/>
                </a:lnTo>
                <a:lnTo>
                  <a:pt x="12363" y="16035"/>
                </a:lnTo>
                <a:lnTo>
                  <a:pt x="11039" y="14420"/>
                </a:lnTo>
                <a:cubicBezTo>
                  <a:pt x="10975" y="14346"/>
                  <a:pt x="10936" y="14236"/>
                  <a:pt x="10931" y="14119"/>
                </a:cubicBezTo>
                <a:cubicBezTo>
                  <a:pt x="10921" y="14008"/>
                  <a:pt x="10945" y="13891"/>
                  <a:pt x="10994" y="13803"/>
                </a:cubicBezTo>
                <a:cubicBezTo>
                  <a:pt x="11093" y="13619"/>
                  <a:pt x="11284" y="13590"/>
                  <a:pt x="11406" y="13737"/>
                </a:cubicBezTo>
                <a:lnTo>
                  <a:pt x="13588" y="16395"/>
                </a:lnTo>
                <a:cubicBezTo>
                  <a:pt x="13750" y="16585"/>
                  <a:pt x="13922" y="16688"/>
                  <a:pt x="14098" y="16688"/>
                </a:cubicBezTo>
                <a:cubicBezTo>
                  <a:pt x="14353" y="16688"/>
                  <a:pt x="14618" y="16468"/>
                  <a:pt x="14824" y="16094"/>
                </a:cubicBezTo>
                <a:cubicBezTo>
                  <a:pt x="14986" y="15800"/>
                  <a:pt x="15060" y="15506"/>
                  <a:pt x="15045" y="15220"/>
                </a:cubicBezTo>
                <a:cubicBezTo>
                  <a:pt x="15025" y="14919"/>
                  <a:pt x="14908" y="14625"/>
                  <a:pt x="14692" y="14361"/>
                </a:cubicBezTo>
                <a:lnTo>
                  <a:pt x="14054" y="13583"/>
                </a:lnTo>
                <a:lnTo>
                  <a:pt x="12917" y="12195"/>
                </a:lnTo>
                <a:cubicBezTo>
                  <a:pt x="12789" y="12041"/>
                  <a:pt x="12770" y="11762"/>
                  <a:pt x="12873" y="11578"/>
                </a:cubicBezTo>
                <a:cubicBezTo>
                  <a:pt x="12971" y="11395"/>
                  <a:pt x="13167" y="11365"/>
                  <a:pt x="13284" y="11512"/>
                </a:cubicBezTo>
                <a:lnTo>
                  <a:pt x="15138" y="13773"/>
                </a:lnTo>
                <a:cubicBezTo>
                  <a:pt x="15535" y="14251"/>
                  <a:pt x="16001" y="14111"/>
                  <a:pt x="16354" y="13458"/>
                </a:cubicBezTo>
                <a:cubicBezTo>
                  <a:pt x="16594" y="13017"/>
                  <a:pt x="16766" y="12364"/>
                  <a:pt x="16246" y="11732"/>
                </a:cubicBezTo>
                <a:close/>
                <a:moveTo>
                  <a:pt x="4056" y="13208"/>
                </a:moveTo>
                <a:cubicBezTo>
                  <a:pt x="4532" y="12334"/>
                  <a:pt x="4071" y="11659"/>
                  <a:pt x="3919" y="11468"/>
                </a:cubicBezTo>
                <a:cubicBezTo>
                  <a:pt x="3541" y="11013"/>
                  <a:pt x="3159" y="11086"/>
                  <a:pt x="2825" y="11696"/>
                </a:cubicBezTo>
                <a:lnTo>
                  <a:pt x="2457" y="12401"/>
                </a:lnTo>
                <a:lnTo>
                  <a:pt x="2457" y="12408"/>
                </a:lnTo>
                <a:lnTo>
                  <a:pt x="2399" y="12518"/>
                </a:lnTo>
                <a:lnTo>
                  <a:pt x="1889" y="13399"/>
                </a:lnTo>
                <a:cubicBezTo>
                  <a:pt x="1697" y="13722"/>
                  <a:pt x="1614" y="14045"/>
                  <a:pt x="1634" y="14346"/>
                </a:cubicBezTo>
                <a:cubicBezTo>
                  <a:pt x="1653" y="14677"/>
                  <a:pt x="1795" y="14889"/>
                  <a:pt x="1879" y="14992"/>
                </a:cubicBezTo>
                <a:cubicBezTo>
                  <a:pt x="2070" y="15220"/>
                  <a:pt x="2286" y="15477"/>
                  <a:pt x="2516" y="15477"/>
                </a:cubicBezTo>
                <a:cubicBezTo>
                  <a:pt x="2659" y="15477"/>
                  <a:pt x="2796" y="15381"/>
                  <a:pt x="2933" y="15190"/>
                </a:cubicBezTo>
                <a:lnTo>
                  <a:pt x="4056" y="13208"/>
                </a:lnTo>
                <a:close/>
                <a:moveTo>
                  <a:pt x="3178" y="15917"/>
                </a:moveTo>
                <a:cubicBezTo>
                  <a:pt x="3012" y="16226"/>
                  <a:pt x="2943" y="16549"/>
                  <a:pt x="2982" y="16872"/>
                </a:cubicBezTo>
                <a:cubicBezTo>
                  <a:pt x="3016" y="17158"/>
                  <a:pt x="3134" y="17430"/>
                  <a:pt x="3320" y="17657"/>
                </a:cubicBezTo>
                <a:cubicBezTo>
                  <a:pt x="3693" y="18113"/>
                  <a:pt x="4081" y="18039"/>
                  <a:pt x="4414" y="17430"/>
                </a:cubicBezTo>
                <a:lnTo>
                  <a:pt x="5542" y="15433"/>
                </a:lnTo>
                <a:cubicBezTo>
                  <a:pt x="5713" y="15124"/>
                  <a:pt x="5782" y="14801"/>
                  <a:pt x="5743" y="14478"/>
                </a:cubicBezTo>
                <a:cubicBezTo>
                  <a:pt x="5709" y="14192"/>
                  <a:pt x="5591" y="13928"/>
                  <a:pt x="5404" y="13700"/>
                </a:cubicBezTo>
                <a:cubicBezTo>
                  <a:pt x="5027" y="13238"/>
                  <a:pt x="4644" y="13311"/>
                  <a:pt x="4311" y="13920"/>
                </a:cubicBezTo>
                <a:lnTo>
                  <a:pt x="3747" y="14926"/>
                </a:lnTo>
                <a:lnTo>
                  <a:pt x="3693" y="15036"/>
                </a:lnTo>
                <a:lnTo>
                  <a:pt x="3178" y="15917"/>
                </a:lnTo>
                <a:close/>
                <a:moveTo>
                  <a:pt x="4664" y="18149"/>
                </a:moveTo>
                <a:cubicBezTo>
                  <a:pt x="4375" y="18678"/>
                  <a:pt x="4448" y="19155"/>
                  <a:pt x="4914" y="19720"/>
                </a:cubicBezTo>
                <a:cubicBezTo>
                  <a:pt x="5287" y="20183"/>
                  <a:pt x="5669" y="20110"/>
                  <a:pt x="6008" y="19493"/>
                </a:cubicBezTo>
                <a:lnTo>
                  <a:pt x="7028" y="17665"/>
                </a:lnTo>
                <a:cubicBezTo>
                  <a:pt x="7503" y="16791"/>
                  <a:pt x="7042" y="16108"/>
                  <a:pt x="6885" y="15925"/>
                </a:cubicBezTo>
                <a:cubicBezTo>
                  <a:pt x="6518" y="15462"/>
                  <a:pt x="6135" y="15536"/>
                  <a:pt x="5797" y="16152"/>
                </a:cubicBezTo>
                <a:lnTo>
                  <a:pt x="5238" y="17151"/>
                </a:lnTo>
                <a:lnTo>
                  <a:pt x="5179" y="17261"/>
                </a:lnTo>
                <a:lnTo>
                  <a:pt x="4664" y="18149"/>
                </a:lnTo>
                <a:close/>
                <a:moveTo>
                  <a:pt x="8528" y="17870"/>
                </a:moveTo>
                <a:cubicBezTo>
                  <a:pt x="8150" y="17408"/>
                  <a:pt x="7768" y="17481"/>
                  <a:pt x="7430" y="18098"/>
                </a:cubicBezTo>
                <a:lnTo>
                  <a:pt x="7028" y="18825"/>
                </a:lnTo>
                <a:lnTo>
                  <a:pt x="6979" y="18928"/>
                </a:lnTo>
                <a:lnTo>
                  <a:pt x="6635" y="19566"/>
                </a:lnTo>
                <a:cubicBezTo>
                  <a:pt x="6160" y="20433"/>
                  <a:pt x="6621" y="21115"/>
                  <a:pt x="6768" y="21299"/>
                </a:cubicBezTo>
                <a:cubicBezTo>
                  <a:pt x="6929" y="21505"/>
                  <a:pt x="7096" y="21600"/>
                  <a:pt x="7253" y="21600"/>
                </a:cubicBezTo>
                <a:cubicBezTo>
                  <a:pt x="7469" y="21600"/>
                  <a:pt x="7670" y="21424"/>
                  <a:pt x="7861" y="21079"/>
                </a:cubicBezTo>
                <a:lnTo>
                  <a:pt x="8454" y="19992"/>
                </a:lnTo>
                <a:lnTo>
                  <a:pt x="8665" y="19610"/>
                </a:lnTo>
                <a:cubicBezTo>
                  <a:pt x="8837" y="19295"/>
                  <a:pt x="8901" y="18972"/>
                  <a:pt x="8861" y="18656"/>
                </a:cubicBezTo>
                <a:cubicBezTo>
                  <a:pt x="8827" y="18370"/>
                  <a:pt x="8714" y="18098"/>
                  <a:pt x="8528" y="17870"/>
                </a:cubicBezTo>
                <a:close/>
                <a:moveTo>
                  <a:pt x="1" y="10785"/>
                </a:moveTo>
                <a:cubicBezTo>
                  <a:pt x="-9" y="11013"/>
                  <a:pt x="40" y="11226"/>
                  <a:pt x="138" y="11395"/>
                </a:cubicBezTo>
                <a:cubicBezTo>
                  <a:pt x="231" y="11564"/>
                  <a:pt x="369" y="11666"/>
                  <a:pt x="516" y="11681"/>
                </a:cubicBezTo>
                <a:lnTo>
                  <a:pt x="1408" y="11784"/>
                </a:lnTo>
                <a:cubicBezTo>
                  <a:pt x="1717" y="11821"/>
                  <a:pt x="1982" y="11468"/>
                  <a:pt x="2006" y="11013"/>
                </a:cubicBezTo>
                <a:lnTo>
                  <a:pt x="2448" y="2173"/>
                </a:lnTo>
                <a:cubicBezTo>
                  <a:pt x="2462" y="1953"/>
                  <a:pt x="2413" y="1740"/>
                  <a:pt x="2315" y="1571"/>
                </a:cubicBezTo>
                <a:cubicBezTo>
                  <a:pt x="2217" y="1402"/>
                  <a:pt x="2085" y="1300"/>
                  <a:pt x="1933" y="1277"/>
                </a:cubicBezTo>
                <a:lnTo>
                  <a:pt x="1045" y="1182"/>
                </a:lnTo>
                <a:cubicBezTo>
                  <a:pt x="1031" y="1182"/>
                  <a:pt x="1016" y="1175"/>
                  <a:pt x="1001" y="1175"/>
                </a:cubicBezTo>
                <a:cubicBezTo>
                  <a:pt x="712" y="1175"/>
                  <a:pt x="467" y="1520"/>
                  <a:pt x="447" y="1953"/>
                </a:cubicBezTo>
                <a:lnTo>
                  <a:pt x="1" y="10785"/>
                </a:lnTo>
                <a:close/>
                <a:moveTo>
                  <a:pt x="18732" y="59"/>
                </a:moveTo>
                <a:lnTo>
                  <a:pt x="17904" y="551"/>
                </a:lnTo>
                <a:cubicBezTo>
                  <a:pt x="17766" y="631"/>
                  <a:pt x="17658" y="793"/>
                  <a:pt x="17600" y="999"/>
                </a:cubicBezTo>
                <a:cubicBezTo>
                  <a:pt x="17541" y="1204"/>
                  <a:pt x="17536" y="1432"/>
                  <a:pt x="17590" y="1637"/>
                </a:cubicBezTo>
                <a:lnTo>
                  <a:pt x="19669" y="9500"/>
                </a:lnTo>
                <a:cubicBezTo>
                  <a:pt x="19782" y="9919"/>
                  <a:pt x="20110" y="10139"/>
                  <a:pt x="20395" y="9970"/>
                </a:cubicBezTo>
                <a:lnTo>
                  <a:pt x="21223" y="9478"/>
                </a:lnTo>
                <a:cubicBezTo>
                  <a:pt x="21361" y="9398"/>
                  <a:pt x="21473" y="9236"/>
                  <a:pt x="21532" y="9031"/>
                </a:cubicBezTo>
                <a:cubicBezTo>
                  <a:pt x="21591" y="8825"/>
                  <a:pt x="21591" y="8597"/>
                  <a:pt x="21537" y="8392"/>
                </a:cubicBezTo>
                <a:lnTo>
                  <a:pt x="19458" y="529"/>
                </a:lnTo>
                <a:cubicBezTo>
                  <a:pt x="19375" y="206"/>
                  <a:pt x="19169" y="0"/>
                  <a:pt x="18938" y="0"/>
                </a:cubicBezTo>
                <a:cubicBezTo>
                  <a:pt x="18870" y="0"/>
                  <a:pt x="18801" y="22"/>
                  <a:pt x="18732" y="59"/>
                </a:cubicBezTo>
                <a:close/>
                <a:moveTo>
                  <a:pt x="19169" y="9589"/>
                </a:moveTo>
                <a:lnTo>
                  <a:pt x="16663" y="11204"/>
                </a:lnTo>
                <a:cubicBezTo>
                  <a:pt x="15354" y="9493"/>
                  <a:pt x="11294" y="4244"/>
                  <a:pt x="10950" y="4214"/>
                </a:cubicBezTo>
                <a:cubicBezTo>
                  <a:pt x="10656" y="4214"/>
                  <a:pt x="9401" y="4875"/>
                  <a:pt x="9264" y="4948"/>
                </a:cubicBezTo>
                <a:cubicBezTo>
                  <a:pt x="9259" y="4948"/>
                  <a:pt x="8494" y="5286"/>
                  <a:pt x="7832" y="5286"/>
                </a:cubicBezTo>
                <a:cubicBezTo>
                  <a:pt x="7513" y="5286"/>
                  <a:pt x="7273" y="5205"/>
                  <a:pt x="7116" y="5059"/>
                </a:cubicBezTo>
                <a:cubicBezTo>
                  <a:pt x="6949" y="4904"/>
                  <a:pt x="6871" y="4721"/>
                  <a:pt x="6876" y="4515"/>
                </a:cubicBezTo>
                <a:cubicBezTo>
                  <a:pt x="6885" y="4134"/>
                  <a:pt x="7180" y="3737"/>
                  <a:pt x="7336" y="3612"/>
                </a:cubicBezTo>
                <a:cubicBezTo>
                  <a:pt x="8405" y="2761"/>
                  <a:pt x="11254" y="1153"/>
                  <a:pt x="11544" y="1101"/>
                </a:cubicBezTo>
                <a:cubicBezTo>
                  <a:pt x="11553" y="1101"/>
                  <a:pt x="11573" y="1101"/>
                  <a:pt x="11593" y="1101"/>
                </a:cubicBezTo>
                <a:cubicBezTo>
                  <a:pt x="12279" y="1101"/>
                  <a:pt x="16648" y="1990"/>
                  <a:pt x="17178" y="2100"/>
                </a:cubicBezTo>
                <a:lnTo>
                  <a:pt x="19169" y="9589"/>
                </a:lnTo>
                <a:close/>
              </a:path>
            </a:pathLst>
          </a:custGeom>
          <a:solidFill>
            <a:srgbClr val="00A4EB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07" name="Freeform 3"/>
          <p:cNvSpPr/>
          <p:nvPr/>
        </p:nvSpPr>
        <p:spPr>
          <a:xfrm>
            <a:off x="10833995" y="6554107"/>
            <a:ext cx="1341078" cy="112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83"/>
                </a:moveTo>
                <a:lnTo>
                  <a:pt x="19402" y="18574"/>
                </a:lnTo>
                <a:lnTo>
                  <a:pt x="19402" y="19509"/>
                </a:lnTo>
                <a:lnTo>
                  <a:pt x="1763" y="19509"/>
                </a:lnTo>
                <a:lnTo>
                  <a:pt x="1763" y="2652"/>
                </a:lnTo>
                <a:lnTo>
                  <a:pt x="2563" y="2652"/>
                </a:lnTo>
                <a:lnTo>
                  <a:pt x="1282" y="0"/>
                </a:lnTo>
                <a:lnTo>
                  <a:pt x="0" y="2652"/>
                </a:lnTo>
                <a:lnTo>
                  <a:pt x="800" y="2652"/>
                </a:lnTo>
                <a:lnTo>
                  <a:pt x="800" y="20658"/>
                </a:lnTo>
                <a:lnTo>
                  <a:pt x="19402" y="20658"/>
                </a:lnTo>
                <a:lnTo>
                  <a:pt x="19402" y="21600"/>
                </a:lnTo>
                <a:lnTo>
                  <a:pt x="21600" y="20083"/>
                </a:lnTo>
                <a:close/>
                <a:moveTo>
                  <a:pt x="3236" y="8664"/>
                </a:moveTo>
                <a:cubicBezTo>
                  <a:pt x="7840" y="7652"/>
                  <a:pt x="12166" y="5679"/>
                  <a:pt x="16051" y="2902"/>
                </a:cubicBezTo>
                <a:lnTo>
                  <a:pt x="16404" y="3712"/>
                </a:lnTo>
                <a:lnTo>
                  <a:pt x="17773" y="1143"/>
                </a:lnTo>
                <a:lnTo>
                  <a:pt x="15221" y="1011"/>
                </a:lnTo>
                <a:lnTo>
                  <a:pt x="15604" y="1891"/>
                </a:lnTo>
                <a:cubicBezTo>
                  <a:pt x="11806" y="4605"/>
                  <a:pt x="7579" y="6544"/>
                  <a:pt x="3073" y="7535"/>
                </a:cubicBezTo>
                <a:lnTo>
                  <a:pt x="3236" y="8664"/>
                </a:lnTo>
                <a:close/>
                <a:moveTo>
                  <a:pt x="16573" y="5256"/>
                </a:moveTo>
                <a:cubicBezTo>
                  <a:pt x="16184" y="5256"/>
                  <a:pt x="15865" y="5637"/>
                  <a:pt x="15865" y="6108"/>
                </a:cubicBezTo>
                <a:lnTo>
                  <a:pt x="15865" y="17597"/>
                </a:lnTo>
                <a:cubicBezTo>
                  <a:pt x="15865" y="18061"/>
                  <a:pt x="16184" y="18442"/>
                  <a:pt x="16573" y="18442"/>
                </a:cubicBezTo>
                <a:lnTo>
                  <a:pt x="17761" y="18442"/>
                </a:lnTo>
                <a:cubicBezTo>
                  <a:pt x="18156" y="18442"/>
                  <a:pt x="18475" y="18061"/>
                  <a:pt x="18475" y="17597"/>
                </a:cubicBezTo>
                <a:lnTo>
                  <a:pt x="18475" y="6108"/>
                </a:lnTo>
                <a:cubicBezTo>
                  <a:pt x="18475" y="5637"/>
                  <a:pt x="18156" y="5256"/>
                  <a:pt x="17761" y="5256"/>
                </a:cubicBezTo>
                <a:lnTo>
                  <a:pt x="16573" y="5256"/>
                </a:lnTo>
                <a:close/>
                <a:moveTo>
                  <a:pt x="12247" y="7085"/>
                </a:moveTo>
                <a:cubicBezTo>
                  <a:pt x="11858" y="7085"/>
                  <a:pt x="11539" y="7465"/>
                  <a:pt x="11539" y="7936"/>
                </a:cubicBezTo>
                <a:lnTo>
                  <a:pt x="11539" y="17597"/>
                </a:lnTo>
                <a:cubicBezTo>
                  <a:pt x="11539" y="18061"/>
                  <a:pt x="11858" y="18442"/>
                  <a:pt x="12247" y="18442"/>
                </a:cubicBezTo>
                <a:lnTo>
                  <a:pt x="13435" y="18442"/>
                </a:lnTo>
                <a:cubicBezTo>
                  <a:pt x="13830" y="18442"/>
                  <a:pt x="14143" y="18061"/>
                  <a:pt x="14143" y="17597"/>
                </a:cubicBezTo>
                <a:lnTo>
                  <a:pt x="14143" y="7936"/>
                </a:lnTo>
                <a:cubicBezTo>
                  <a:pt x="14143" y="7465"/>
                  <a:pt x="13830" y="7085"/>
                  <a:pt x="13435" y="7085"/>
                </a:cubicBezTo>
                <a:lnTo>
                  <a:pt x="12247" y="7085"/>
                </a:lnTo>
                <a:close/>
                <a:moveTo>
                  <a:pt x="7933" y="8857"/>
                </a:moveTo>
                <a:cubicBezTo>
                  <a:pt x="7538" y="8857"/>
                  <a:pt x="7219" y="9238"/>
                  <a:pt x="7219" y="9702"/>
                </a:cubicBezTo>
                <a:lnTo>
                  <a:pt x="7219" y="17597"/>
                </a:lnTo>
                <a:cubicBezTo>
                  <a:pt x="7219" y="18061"/>
                  <a:pt x="7538" y="18442"/>
                  <a:pt x="7933" y="18442"/>
                </a:cubicBezTo>
                <a:lnTo>
                  <a:pt x="9115" y="18442"/>
                </a:lnTo>
                <a:cubicBezTo>
                  <a:pt x="9510" y="18442"/>
                  <a:pt x="9829" y="18061"/>
                  <a:pt x="9829" y="17597"/>
                </a:cubicBezTo>
                <a:lnTo>
                  <a:pt x="9829" y="9702"/>
                </a:lnTo>
                <a:cubicBezTo>
                  <a:pt x="9829" y="9238"/>
                  <a:pt x="9510" y="8857"/>
                  <a:pt x="9115" y="8857"/>
                </a:cubicBezTo>
                <a:lnTo>
                  <a:pt x="7933" y="8857"/>
                </a:lnTo>
                <a:close/>
                <a:moveTo>
                  <a:pt x="2905" y="11773"/>
                </a:moveTo>
                <a:cubicBezTo>
                  <a:pt x="2905" y="11302"/>
                  <a:pt x="3218" y="10921"/>
                  <a:pt x="3613" y="10921"/>
                </a:cubicBezTo>
                <a:lnTo>
                  <a:pt x="4801" y="10921"/>
                </a:lnTo>
                <a:cubicBezTo>
                  <a:pt x="5190" y="10921"/>
                  <a:pt x="5509" y="11302"/>
                  <a:pt x="5509" y="11773"/>
                </a:cubicBezTo>
                <a:lnTo>
                  <a:pt x="5509" y="17597"/>
                </a:lnTo>
                <a:cubicBezTo>
                  <a:pt x="5509" y="18061"/>
                  <a:pt x="5190" y="18442"/>
                  <a:pt x="4801" y="18442"/>
                </a:cubicBezTo>
                <a:lnTo>
                  <a:pt x="3613" y="18442"/>
                </a:lnTo>
                <a:cubicBezTo>
                  <a:pt x="3218" y="18442"/>
                  <a:pt x="2905" y="18061"/>
                  <a:pt x="2905" y="17597"/>
                </a:cubicBezTo>
                <a:lnTo>
                  <a:pt x="2905" y="11773"/>
                </a:lnTo>
                <a:close/>
              </a:path>
            </a:pathLst>
          </a:custGeom>
          <a:solidFill>
            <a:srgbClr val="6200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08" name="Freeform 4"/>
          <p:cNvSpPr/>
          <p:nvPr/>
        </p:nvSpPr>
        <p:spPr>
          <a:xfrm>
            <a:off x="2677820" y="6730640"/>
            <a:ext cx="1196615" cy="1074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92" y="10851"/>
                </a:moveTo>
                <a:cubicBezTo>
                  <a:pt x="9597" y="10851"/>
                  <a:pt x="9435" y="11060"/>
                  <a:pt x="9435" y="11306"/>
                </a:cubicBezTo>
                <a:lnTo>
                  <a:pt x="9435" y="13780"/>
                </a:lnTo>
                <a:cubicBezTo>
                  <a:pt x="9435" y="14026"/>
                  <a:pt x="9597" y="14236"/>
                  <a:pt x="9792" y="14236"/>
                </a:cubicBezTo>
                <a:lnTo>
                  <a:pt x="11808" y="14236"/>
                </a:lnTo>
                <a:cubicBezTo>
                  <a:pt x="12003" y="14236"/>
                  <a:pt x="12165" y="14026"/>
                  <a:pt x="12165" y="13780"/>
                </a:cubicBezTo>
                <a:lnTo>
                  <a:pt x="12165" y="11306"/>
                </a:lnTo>
                <a:cubicBezTo>
                  <a:pt x="12165" y="11060"/>
                  <a:pt x="12003" y="10851"/>
                  <a:pt x="11808" y="10851"/>
                </a:cubicBezTo>
                <a:lnTo>
                  <a:pt x="9792" y="10851"/>
                </a:lnTo>
                <a:close/>
                <a:moveTo>
                  <a:pt x="12887" y="13014"/>
                </a:moveTo>
                <a:lnTo>
                  <a:pt x="12887" y="13882"/>
                </a:lnTo>
                <a:cubicBezTo>
                  <a:pt x="12887" y="14533"/>
                  <a:pt x="12426" y="15068"/>
                  <a:pt x="11860" y="15068"/>
                </a:cubicBezTo>
                <a:lnTo>
                  <a:pt x="9747" y="15068"/>
                </a:lnTo>
                <a:cubicBezTo>
                  <a:pt x="9174" y="15068"/>
                  <a:pt x="8713" y="14533"/>
                  <a:pt x="8713" y="13882"/>
                </a:cubicBezTo>
                <a:lnTo>
                  <a:pt x="8713" y="13014"/>
                </a:lnTo>
                <a:lnTo>
                  <a:pt x="3271" y="13014"/>
                </a:lnTo>
                <a:cubicBezTo>
                  <a:pt x="1912" y="13014"/>
                  <a:pt x="715" y="12182"/>
                  <a:pt x="0" y="10916"/>
                </a:cubicBezTo>
                <a:lnTo>
                  <a:pt x="0" y="18395"/>
                </a:lnTo>
                <a:cubicBezTo>
                  <a:pt x="0" y="20168"/>
                  <a:pt x="1125" y="21600"/>
                  <a:pt x="2516" y="21600"/>
                </a:cubicBezTo>
                <a:lnTo>
                  <a:pt x="19084" y="21600"/>
                </a:lnTo>
                <a:cubicBezTo>
                  <a:pt x="20475" y="21600"/>
                  <a:pt x="21600" y="20168"/>
                  <a:pt x="21600" y="18395"/>
                </a:cubicBezTo>
                <a:lnTo>
                  <a:pt x="21600" y="10916"/>
                </a:lnTo>
                <a:cubicBezTo>
                  <a:pt x="20885" y="12182"/>
                  <a:pt x="19688" y="13014"/>
                  <a:pt x="18336" y="13014"/>
                </a:cubicBezTo>
                <a:lnTo>
                  <a:pt x="12887" y="13014"/>
                </a:lnTo>
                <a:close/>
                <a:moveTo>
                  <a:pt x="8713" y="12023"/>
                </a:moveTo>
                <a:lnTo>
                  <a:pt x="8713" y="11147"/>
                </a:lnTo>
                <a:cubicBezTo>
                  <a:pt x="8713" y="10496"/>
                  <a:pt x="9174" y="9961"/>
                  <a:pt x="9747" y="9961"/>
                </a:cubicBezTo>
                <a:lnTo>
                  <a:pt x="11860" y="9961"/>
                </a:lnTo>
                <a:cubicBezTo>
                  <a:pt x="12426" y="9961"/>
                  <a:pt x="12887" y="10496"/>
                  <a:pt x="12887" y="11147"/>
                </a:cubicBezTo>
                <a:lnTo>
                  <a:pt x="12887" y="12023"/>
                </a:lnTo>
                <a:lnTo>
                  <a:pt x="18336" y="12023"/>
                </a:lnTo>
                <a:cubicBezTo>
                  <a:pt x="19974" y="12023"/>
                  <a:pt x="21333" y="10540"/>
                  <a:pt x="21600" y="8594"/>
                </a:cubicBezTo>
                <a:lnTo>
                  <a:pt x="21600" y="6713"/>
                </a:lnTo>
                <a:cubicBezTo>
                  <a:pt x="21600" y="4941"/>
                  <a:pt x="20475" y="3508"/>
                  <a:pt x="19084" y="3508"/>
                </a:cubicBezTo>
                <a:lnTo>
                  <a:pt x="2516" y="3508"/>
                </a:lnTo>
                <a:cubicBezTo>
                  <a:pt x="1125" y="3508"/>
                  <a:pt x="0" y="4941"/>
                  <a:pt x="0" y="6713"/>
                </a:cubicBezTo>
                <a:lnTo>
                  <a:pt x="0" y="8594"/>
                </a:lnTo>
                <a:cubicBezTo>
                  <a:pt x="267" y="10540"/>
                  <a:pt x="1632" y="12023"/>
                  <a:pt x="3271" y="12023"/>
                </a:cubicBezTo>
                <a:lnTo>
                  <a:pt x="8713" y="12023"/>
                </a:lnTo>
                <a:close/>
                <a:moveTo>
                  <a:pt x="13407" y="2901"/>
                </a:moveTo>
                <a:cubicBezTo>
                  <a:pt x="13316" y="2025"/>
                  <a:pt x="12725" y="1360"/>
                  <a:pt x="12016" y="1360"/>
                </a:cubicBezTo>
                <a:lnTo>
                  <a:pt x="9584" y="1360"/>
                </a:lnTo>
                <a:cubicBezTo>
                  <a:pt x="8882" y="1360"/>
                  <a:pt x="8290" y="2025"/>
                  <a:pt x="8193" y="2901"/>
                </a:cubicBezTo>
                <a:lnTo>
                  <a:pt x="6912" y="2901"/>
                </a:lnTo>
                <a:cubicBezTo>
                  <a:pt x="6964" y="1288"/>
                  <a:pt x="7998" y="0"/>
                  <a:pt x="9266" y="0"/>
                </a:cubicBezTo>
                <a:lnTo>
                  <a:pt x="12334" y="0"/>
                </a:lnTo>
                <a:cubicBezTo>
                  <a:pt x="13602" y="0"/>
                  <a:pt x="14643" y="1288"/>
                  <a:pt x="14688" y="2901"/>
                </a:cubicBezTo>
                <a:lnTo>
                  <a:pt x="13407" y="2901"/>
                </a:lnTo>
                <a:close/>
              </a:path>
            </a:pathLst>
          </a:custGeom>
          <a:solidFill>
            <a:srgbClr val="7BD40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10" name="Прямоугольник 6"/>
          <p:cNvSpPr txBox="1"/>
          <p:nvPr/>
        </p:nvSpPr>
        <p:spPr>
          <a:xfrm>
            <a:off x="1854223" y="2759194"/>
            <a:ext cx="2773999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2000" dirty="0">
                <a:sym typeface="Helvetica"/>
              </a:rPr>
              <a:t>Diseñar, establecer y aprobar los lineamientos que contengan los criterios de operación del STL. Éste debe ser redactado de forma clara para dejar por escrito la exposición de </a:t>
            </a:r>
            <a:r>
              <a:rPr lang="es-ES" sz="2000" dirty="0" smtClean="0">
                <a:sym typeface="Helvetica"/>
              </a:rPr>
              <a:t>motivos.</a:t>
            </a:r>
            <a:endParaRPr sz="2000" dirty="0"/>
          </a:p>
        </p:txBody>
      </p:sp>
      <p:sp>
        <p:nvSpPr>
          <p:cNvPr id="1114" name="Прямоугольник 15"/>
          <p:cNvSpPr txBox="1"/>
          <p:nvPr/>
        </p:nvSpPr>
        <p:spPr>
          <a:xfrm>
            <a:off x="10200222" y="3345060"/>
            <a:ext cx="2775586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es-ES" sz="2000" dirty="0"/>
              <a:t>Se redacta el acta de instalación del Secretariado Técnico Local firmada por las partes </a:t>
            </a:r>
            <a:r>
              <a:rPr lang="es-ES" sz="2000" dirty="0" smtClean="0"/>
              <a:t>y</a:t>
            </a:r>
            <a:r>
              <a:rPr lang="es-MX" sz="2000" dirty="0"/>
              <a:t> </a:t>
            </a:r>
            <a:r>
              <a:rPr lang="es-ES" sz="2000" dirty="0" smtClean="0"/>
              <a:t>la </a:t>
            </a:r>
            <a:r>
              <a:rPr lang="es-ES" sz="2000" dirty="0"/>
              <a:t>persona facilitadora.</a:t>
            </a:r>
            <a:endParaRPr sz="2000" dirty="0"/>
          </a:p>
        </p:txBody>
      </p:sp>
      <p:sp>
        <p:nvSpPr>
          <p:cNvPr id="2" name="Rectángulo 1"/>
          <p:cNvSpPr/>
          <p:nvPr/>
        </p:nvSpPr>
        <p:spPr>
          <a:xfrm>
            <a:off x="2677820" y="301313"/>
            <a:ext cx="991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4. Acta</a:t>
            </a:r>
            <a:r>
              <a:rPr lang="es-ES" sz="3200" spc="15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3200" spc="15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instalación</a:t>
            </a:r>
            <a:r>
              <a:rPr lang="es-ES" sz="3200" spc="15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del</a:t>
            </a:r>
            <a:r>
              <a:rPr lang="es-ES" sz="3200" spc="15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Secretariado</a:t>
            </a:r>
            <a:r>
              <a:rPr lang="es-ES" sz="3200" spc="15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Técnico</a:t>
            </a:r>
            <a:r>
              <a:rPr lang="es-ES" sz="3200" spc="15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Local</a:t>
            </a:r>
            <a:endParaRPr lang="es-MX" sz="3200" dirty="0"/>
          </a:p>
        </p:txBody>
      </p:sp>
      <p:sp>
        <p:nvSpPr>
          <p:cNvPr id="14" name="Text Box 3"/>
          <p:cNvSpPr txBox="1"/>
          <p:nvPr/>
        </p:nvSpPr>
        <p:spPr>
          <a:xfrm>
            <a:off x="1972972" y="1801121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6086596" y="1801121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10200222" y="1801121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6"/>
          <p:cNvSpPr txBox="1"/>
          <p:nvPr/>
        </p:nvSpPr>
        <p:spPr>
          <a:xfrm>
            <a:off x="5967215" y="3252727"/>
            <a:ext cx="277399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es-ES" sz="2000" dirty="0"/>
              <a:t>Generar un documento que permita reglamentar los alcances, objetivos, y diversas</a:t>
            </a:r>
            <a:endParaRPr lang="es-MX" sz="2000" dirty="0"/>
          </a:p>
          <a:p>
            <a:pPr algn="ctr"/>
            <a:r>
              <a:rPr lang="es-ES" sz="2000" dirty="0"/>
              <a:t>definiciones del STL.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95725745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6" name="Группа 4"/>
          <p:cNvGrpSpPr/>
          <p:nvPr/>
        </p:nvGrpSpPr>
        <p:grpSpPr>
          <a:xfrm>
            <a:off x="1812909" y="4443027"/>
            <a:ext cx="4396627" cy="4396626"/>
            <a:chOff x="0" y="0"/>
            <a:chExt cx="4396625" cy="4396625"/>
          </a:xfrm>
        </p:grpSpPr>
        <p:pic>
          <p:nvPicPr>
            <p:cNvPr id="1584" name="Picture 14" descr="Picture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396626" cy="4396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5" name="Freeform 2"/>
            <p:cNvSpPr/>
            <p:nvPr/>
          </p:nvSpPr>
          <p:spPr>
            <a:xfrm>
              <a:off x="1615326" y="1498225"/>
              <a:ext cx="1165878" cy="139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extrusionOk="0">
                  <a:moveTo>
                    <a:pt x="2413" y="10356"/>
                  </a:moveTo>
                  <a:cubicBezTo>
                    <a:pt x="2837" y="10284"/>
                    <a:pt x="3115" y="9934"/>
                    <a:pt x="3029" y="9578"/>
                  </a:cubicBezTo>
                  <a:cubicBezTo>
                    <a:pt x="2943" y="9223"/>
                    <a:pt x="2525" y="8995"/>
                    <a:pt x="2101" y="9068"/>
                  </a:cubicBezTo>
                  <a:lnTo>
                    <a:pt x="683" y="9312"/>
                  </a:lnTo>
                  <a:cubicBezTo>
                    <a:pt x="259" y="9384"/>
                    <a:pt x="-20" y="9728"/>
                    <a:pt x="67" y="10084"/>
                  </a:cubicBezTo>
                  <a:cubicBezTo>
                    <a:pt x="153" y="10439"/>
                    <a:pt x="570" y="10672"/>
                    <a:pt x="994" y="10600"/>
                  </a:cubicBezTo>
                  <a:lnTo>
                    <a:pt x="2413" y="10356"/>
                  </a:lnTo>
                  <a:close/>
                  <a:moveTo>
                    <a:pt x="2075" y="7296"/>
                  </a:moveTo>
                  <a:cubicBezTo>
                    <a:pt x="2499" y="7357"/>
                    <a:pt x="2903" y="7124"/>
                    <a:pt x="2983" y="6763"/>
                  </a:cubicBezTo>
                  <a:cubicBezTo>
                    <a:pt x="3062" y="6408"/>
                    <a:pt x="2777" y="6064"/>
                    <a:pt x="2353" y="6002"/>
                  </a:cubicBezTo>
                  <a:lnTo>
                    <a:pt x="922" y="5786"/>
                  </a:lnTo>
                  <a:cubicBezTo>
                    <a:pt x="497" y="5719"/>
                    <a:pt x="93" y="5958"/>
                    <a:pt x="14" y="6313"/>
                  </a:cubicBezTo>
                  <a:cubicBezTo>
                    <a:pt x="-66" y="6669"/>
                    <a:pt x="219" y="7013"/>
                    <a:pt x="643" y="7080"/>
                  </a:cubicBezTo>
                  <a:lnTo>
                    <a:pt x="2075" y="7296"/>
                  </a:lnTo>
                  <a:close/>
                  <a:moveTo>
                    <a:pt x="3420" y="4659"/>
                  </a:moveTo>
                  <a:cubicBezTo>
                    <a:pt x="3745" y="4897"/>
                    <a:pt x="4242" y="4875"/>
                    <a:pt x="4527" y="4603"/>
                  </a:cubicBezTo>
                  <a:cubicBezTo>
                    <a:pt x="4812" y="4331"/>
                    <a:pt x="4786" y="3915"/>
                    <a:pt x="4461" y="3676"/>
                  </a:cubicBezTo>
                  <a:lnTo>
                    <a:pt x="3380" y="2871"/>
                  </a:lnTo>
                  <a:cubicBezTo>
                    <a:pt x="3056" y="2626"/>
                    <a:pt x="2559" y="2654"/>
                    <a:pt x="2274" y="2926"/>
                  </a:cubicBezTo>
                  <a:cubicBezTo>
                    <a:pt x="1982" y="3193"/>
                    <a:pt x="2015" y="3609"/>
                    <a:pt x="2333" y="3848"/>
                  </a:cubicBezTo>
                  <a:lnTo>
                    <a:pt x="3420" y="4659"/>
                  </a:lnTo>
                  <a:close/>
                  <a:moveTo>
                    <a:pt x="6237" y="2799"/>
                  </a:moveTo>
                  <a:cubicBezTo>
                    <a:pt x="6442" y="3115"/>
                    <a:pt x="6920" y="3232"/>
                    <a:pt x="7297" y="3060"/>
                  </a:cubicBezTo>
                  <a:cubicBezTo>
                    <a:pt x="7682" y="2887"/>
                    <a:pt x="7821" y="2488"/>
                    <a:pt x="7616" y="2171"/>
                  </a:cubicBezTo>
                  <a:lnTo>
                    <a:pt x="6926" y="1105"/>
                  </a:lnTo>
                  <a:cubicBezTo>
                    <a:pt x="6721" y="783"/>
                    <a:pt x="6244" y="666"/>
                    <a:pt x="5859" y="838"/>
                  </a:cubicBezTo>
                  <a:cubicBezTo>
                    <a:pt x="5481" y="1011"/>
                    <a:pt x="5342" y="1410"/>
                    <a:pt x="5548" y="1727"/>
                  </a:cubicBezTo>
                  <a:lnTo>
                    <a:pt x="6237" y="2799"/>
                  </a:lnTo>
                  <a:close/>
                  <a:moveTo>
                    <a:pt x="20480" y="10600"/>
                  </a:moveTo>
                  <a:cubicBezTo>
                    <a:pt x="20904" y="10672"/>
                    <a:pt x="21315" y="10439"/>
                    <a:pt x="21401" y="10084"/>
                  </a:cubicBezTo>
                  <a:cubicBezTo>
                    <a:pt x="21488" y="9728"/>
                    <a:pt x="21216" y="9384"/>
                    <a:pt x="20792" y="9312"/>
                  </a:cubicBezTo>
                  <a:lnTo>
                    <a:pt x="19367" y="9068"/>
                  </a:lnTo>
                  <a:cubicBezTo>
                    <a:pt x="18943" y="8995"/>
                    <a:pt x="18532" y="9223"/>
                    <a:pt x="18445" y="9578"/>
                  </a:cubicBezTo>
                  <a:cubicBezTo>
                    <a:pt x="18359" y="9934"/>
                    <a:pt x="18631" y="10284"/>
                    <a:pt x="19055" y="10356"/>
                  </a:cubicBezTo>
                  <a:lnTo>
                    <a:pt x="20480" y="10600"/>
                  </a:lnTo>
                  <a:close/>
                  <a:moveTo>
                    <a:pt x="20825" y="7080"/>
                  </a:moveTo>
                  <a:cubicBezTo>
                    <a:pt x="21256" y="7013"/>
                    <a:pt x="21534" y="6669"/>
                    <a:pt x="21461" y="6313"/>
                  </a:cubicBezTo>
                  <a:cubicBezTo>
                    <a:pt x="21382" y="5958"/>
                    <a:pt x="20971" y="5719"/>
                    <a:pt x="20546" y="5786"/>
                  </a:cubicBezTo>
                  <a:lnTo>
                    <a:pt x="19121" y="6002"/>
                  </a:lnTo>
                  <a:cubicBezTo>
                    <a:pt x="18697" y="6064"/>
                    <a:pt x="18412" y="6408"/>
                    <a:pt x="18492" y="6763"/>
                  </a:cubicBezTo>
                  <a:cubicBezTo>
                    <a:pt x="18565" y="7124"/>
                    <a:pt x="18976" y="7357"/>
                    <a:pt x="19400" y="7296"/>
                  </a:cubicBezTo>
                  <a:lnTo>
                    <a:pt x="20825" y="7080"/>
                  </a:lnTo>
                  <a:close/>
                  <a:moveTo>
                    <a:pt x="19135" y="3848"/>
                  </a:moveTo>
                  <a:cubicBezTo>
                    <a:pt x="19459" y="3609"/>
                    <a:pt x="19486" y="3193"/>
                    <a:pt x="19201" y="2926"/>
                  </a:cubicBezTo>
                  <a:cubicBezTo>
                    <a:pt x="18916" y="2654"/>
                    <a:pt x="18419" y="2626"/>
                    <a:pt x="18094" y="2871"/>
                  </a:cubicBezTo>
                  <a:lnTo>
                    <a:pt x="17007" y="3676"/>
                  </a:lnTo>
                  <a:cubicBezTo>
                    <a:pt x="16689" y="3915"/>
                    <a:pt x="16656" y="4331"/>
                    <a:pt x="16941" y="4603"/>
                  </a:cubicBezTo>
                  <a:cubicBezTo>
                    <a:pt x="17233" y="4875"/>
                    <a:pt x="17730" y="4897"/>
                    <a:pt x="18054" y="4659"/>
                  </a:cubicBezTo>
                  <a:lnTo>
                    <a:pt x="19135" y="3848"/>
                  </a:lnTo>
                  <a:close/>
                  <a:moveTo>
                    <a:pt x="15927" y="1727"/>
                  </a:moveTo>
                  <a:cubicBezTo>
                    <a:pt x="16132" y="1410"/>
                    <a:pt x="15993" y="1011"/>
                    <a:pt x="15609" y="838"/>
                  </a:cubicBezTo>
                  <a:cubicBezTo>
                    <a:pt x="15231" y="666"/>
                    <a:pt x="14754" y="783"/>
                    <a:pt x="14548" y="1105"/>
                  </a:cubicBezTo>
                  <a:lnTo>
                    <a:pt x="13859" y="2171"/>
                  </a:lnTo>
                  <a:cubicBezTo>
                    <a:pt x="13647" y="2488"/>
                    <a:pt x="13793" y="2887"/>
                    <a:pt x="14171" y="3060"/>
                  </a:cubicBezTo>
                  <a:cubicBezTo>
                    <a:pt x="14555" y="3232"/>
                    <a:pt x="15025" y="3115"/>
                    <a:pt x="15238" y="2799"/>
                  </a:cubicBezTo>
                  <a:lnTo>
                    <a:pt x="15927" y="1727"/>
                  </a:lnTo>
                  <a:close/>
                  <a:moveTo>
                    <a:pt x="11572" y="655"/>
                  </a:moveTo>
                  <a:cubicBezTo>
                    <a:pt x="11572" y="294"/>
                    <a:pt x="11221" y="0"/>
                    <a:pt x="10790" y="0"/>
                  </a:cubicBezTo>
                  <a:cubicBezTo>
                    <a:pt x="10353" y="0"/>
                    <a:pt x="10002" y="294"/>
                    <a:pt x="10002" y="655"/>
                  </a:cubicBezTo>
                  <a:lnTo>
                    <a:pt x="10002" y="1871"/>
                  </a:lnTo>
                  <a:cubicBezTo>
                    <a:pt x="10002" y="2232"/>
                    <a:pt x="10353" y="2526"/>
                    <a:pt x="10790" y="2526"/>
                  </a:cubicBezTo>
                  <a:cubicBezTo>
                    <a:pt x="11221" y="2526"/>
                    <a:pt x="11572" y="2232"/>
                    <a:pt x="11572" y="1871"/>
                  </a:cubicBezTo>
                  <a:lnTo>
                    <a:pt x="11572" y="655"/>
                  </a:lnTo>
                  <a:close/>
                  <a:moveTo>
                    <a:pt x="10790" y="2887"/>
                  </a:moveTo>
                  <a:cubicBezTo>
                    <a:pt x="6973" y="2887"/>
                    <a:pt x="4235" y="4970"/>
                    <a:pt x="3652" y="6891"/>
                  </a:cubicBezTo>
                  <a:cubicBezTo>
                    <a:pt x="3208" y="8351"/>
                    <a:pt x="3612" y="9739"/>
                    <a:pt x="4448" y="11089"/>
                  </a:cubicBezTo>
                  <a:cubicBezTo>
                    <a:pt x="5203" y="12305"/>
                    <a:pt x="5985" y="13310"/>
                    <a:pt x="6641" y="14559"/>
                  </a:cubicBezTo>
                  <a:cubicBezTo>
                    <a:pt x="6999" y="15242"/>
                    <a:pt x="7132" y="16192"/>
                    <a:pt x="7324" y="16914"/>
                  </a:cubicBezTo>
                  <a:cubicBezTo>
                    <a:pt x="7476" y="17485"/>
                    <a:pt x="7735" y="17680"/>
                    <a:pt x="8570" y="17685"/>
                  </a:cubicBezTo>
                  <a:cubicBezTo>
                    <a:pt x="8742" y="17685"/>
                    <a:pt x="8915" y="17685"/>
                    <a:pt x="9087" y="17685"/>
                  </a:cubicBezTo>
                  <a:lnTo>
                    <a:pt x="9087" y="10639"/>
                  </a:lnTo>
                  <a:lnTo>
                    <a:pt x="7795" y="10639"/>
                  </a:lnTo>
                  <a:cubicBezTo>
                    <a:pt x="7225" y="10639"/>
                    <a:pt x="6688" y="10456"/>
                    <a:pt x="6283" y="10117"/>
                  </a:cubicBezTo>
                  <a:cubicBezTo>
                    <a:pt x="5879" y="9778"/>
                    <a:pt x="5660" y="9329"/>
                    <a:pt x="5660" y="8851"/>
                  </a:cubicBezTo>
                  <a:cubicBezTo>
                    <a:pt x="5660" y="8373"/>
                    <a:pt x="5879" y="7924"/>
                    <a:pt x="6283" y="7585"/>
                  </a:cubicBezTo>
                  <a:cubicBezTo>
                    <a:pt x="6688" y="7246"/>
                    <a:pt x="7225" y="7063"/>
                    <a:pt x="7795" y="7063"/>
                  </a:cubicBezTo>
                  <a:cubicBezTo>
                    <a:pt x="8961" y="7063"/>
                    <a:pt x="9915" y="7852"/>
                    <a:pt x="9929" y="8829"/>
                  </a:cubicBezTo>
                  <a:lnTo>
                    <a:pt x="9929" y="9934"/>
                  </a:lnTo>
                  <a:lnTo>
                    <a:pt x="11645" y="9934"/>
                  </a:lnTo>
                  <a:lnTo>
                    <a:pt x="11645" y="8829"/>
                  </a:lnTo>
                  <a:cubicBezTo>
                    <a:pt x="11652" y="8357"/>
                    <a:pt x="11871" y="7918"/>
                    <a:pt x="12268" y="7585"/>
                  </a:cubicBezTo>
                  <a:cubicBezTo>
                    <a:pt x="12673" y="7246"/>
                    <a:pt x="13209" y="7063"/>
                    <a:pt x="13779" y="7063"/>
                  </a:cubicBezTo>
                  <a:cubicBezTo>
                    <a:pt x="14349" y="7063"/>
                    <a:pt x="14886" y="7246"/>
                    <a:pt x="15291" y="7585"/>
                  </a:cubicBezTo>
                  <a:cubicBezTo>
                    <a:pt x="15695" y="7924"/>
                    <a:pt x="15914" y="8373"/>
                    <a:pt x="15914" y="8851"/>
                  </a:cubicBezTo>
                  <a:cubicBezTo>
                    <a:pt x="15914" y="9329"/>
                    <a:pt x="15695" y="9778"/>
                    <a:pt x="15291" y="10117"/>
                  </a:cubicBezTo>
                  <a:cubicBezTo>
                    <a:pt x="14886" y="10456"/>
                    <a:pt x="14349" y="10639"/>
                    <a:pt x="13779" y="10639"/>
                  </a:cubicBezTo>
                  <a:lnTo>
                    <a:pt x="12487" y="10639"/>
                  </a:lnTo>
                  <a:lnTo>
                    <a:pt x="12487" y="17685"/>
                  </a:lnTo>
                  <a:cubicBezTo>
                    <a:pt x="12659" y="17685"/>
                    <a:pt x="12832" y="17685"/>
                    <a:pt x="13004" y="17685"/>
                  </a:cubicBezTo>
                  <a:cubicBezTo>
                    <a:pt x="13839" y="17680"/>
                    <a:pt x="14098" y="17485"/>
                    <a:pt x="14250" y="16914"/>
                  </a:cubicBezTo>
                  <a:cubicBezTo>
                    <a:pt x="14442" y="16192"/>
                    <a:pt x="14581" y="15242"/>
                    <a:pt x="14933" y="14559"/>
                  </a:cubicBezTo>
                  <a:cubicBezTo>
                    <a:pt x="15589" y="13310"/>
                    <a:pt x="16371" y="12305"/>
                    <a:pt x="17127" y="11089"/>
                  </a:cubicBezTo>
                  <a:cubicBezTo>
                    <a:pt x="17962" y="9739"/>
                    <a:pt x="18366" y="8351"/>
                    <a:pt x="17922" y="6891"/>
                  </a:cubicBezTo>
                  <a:cubicBezTo>
                    <a:pt x="17345" y="4970"/>
                    <a:pt x="14601" y="2887"/>
                    <a:pt x="10790" y="2887"/>
                  </a:cubicBezTo>
                  <a:close/>
                  <a:moveTo>
                    <a:pt x="13779" y="7768"/>
                  </a:moveTo>
                  <a:cubicBezTo>
                    <a:pt x="13070" y="7768"/>
                    <a:pt x="12487" y="8251"/>
                    <a:pt x="12487" y="8851"/>
                  </a:cubicBezTo>
                  <a:lnTo>
                    <a:pt x="12487" y="9934"/>
                  </a:lnTo>
                  <a:lnTo>
                    <a:pt x="13779" y="9934"/>
                  </a:lnTo>
                  <a:cubicBezTo>
                    <a:pt x="14495" y="9934"/>
                    <a:pt x="15072" y="9451"/>
                    <a:pt x="15072" y="8851"/>
                  </a:cubicBezTo>
                  <a:cubicBezTo>
                    <a:pt x="15072" y="8251"/>
                    <a:pt x="14495" y="7768"/>
                    <a:pt x="13779" y="7768"/>
                  </a:cubicBezTo>
                  <a:close/>
                  <a:moveTo>
                    <a:pt x="6502" y="8851"/>
                  </a:moveTo>
                  <a:cubicBezTo>
                    <a:pt x="6502" y="9451"/>
                    <a:pt x="7079" y="9934"/>
                    <a:pt x="7795" y="9934"/>
                  </a:cubicBezTo>
                  <a:lnTo>
                    <a:pt x="9087" y="9934"/>
                  </a:lnTo>
                  <a:lnTo>
                    <a:pt x="9087" y="8851"/>
                  </a:lnTo>
                  <a:cubicBezTo>
                    <a:pt x="9087" y="8251"/>
                    <a:pt x="8510" y="7768"/>
                    <a:pt x="7795" y="7768"/>
                  </a:cubicBezTo>
                  <a:cubicBezTo>
                    <a:pt x="7079" y="7768"/>
                    <a:pt x="6502" y="8251"/>
                    <a:pt x="6502" y="8851"/>
                  </a:cubicBezTo>
                  <a:close/>
                  <a:moveTo>
                    <a:pt x="11645" y="10639"/>
                  </a:moveTo>
                  <a:lnTo>
                    <a:pt x="9929" y="10639"/>
                  </a:lnTo>
                  <a:lnTo>
                    <a:pt x="9929" y="17685"/>
                  </a:lnTo>
                  <a:cubicBezTo>
                    <a:pt x="10200" y="17685"/>
                    <a:pt x="10472" y="17685"/>
                    <a:pt x="10744" y="17685"/>
                  </a:cubicBezTo>
                  <a:lnTo>
                    <a:pt x="10830" y="17685"/>
                  </a:lnTo>
                  <a:cubicBezTo>
                    <a:pt x="10830" y="17691"/>
                    <a:pt x="10830" y="17680"/>
                    <a:pt x="10830" y="17685"/>
                  </a:cubicBezTo>
                  <a:cubicBezTo>
                    <a:pt x="11102" y="17685"/>
                    <a:pt x="11374" y="17685"/>
                    <a:pt x="11645" y="17685"/>
                  </a:cubicBezTo>
                  <a:lnTo>
                    <a:pt x="11645" y="10639"/>
                  </a:lnTo>
                  <a:close/>
                  <a:moveTo>
                    <a:pt x="13508" y="18130"/>
                  </a:moveTo>
                  <a:lnTo>
                    <a:pt x="8073" y="18130"/>
                  </a:lnTo>
                  <a:cubicBezTo>
                    <a:pt x="7576" y="18130"/>
                    <a:pt x="7172" y="18468"/>
                    <a:pt x="7172" y="18885"/>
                  </a:cubicBezTo>
                  <a:cubicBezTo>
                    <a:pt x="7172" y="19301"/>
                    <a:pt x="7576" y="19634"/>
                    <a:pt x="8073" y="19634"/>
                  </a:cubicBezTo>
                  <a:lnTo>
                    <a:pt x="13508" y="19634"/>
                  </a:lnTo>
                  <a:cubicBezTo>
                    <a:pt x="13998" y="19634"/>
                    <a:pt x="14402" y="19301"/>
                    <a:pt x="14402" y="18885"/>
                  </a:cubicBezTo>
                  <a:cubicBezTo>
                    <a:pt x="14402" y="18468"/>
                    <a:pt x="13998" y="18130"/>
                    <a:pt x="13508" y="18130"/>
                  </a:cubicBezTo>
                  <a:close/>
                  <a:moveTo>
                    <a:pt x="13508" y="21600"/>
                  </a:moveTo>
                  <a:lnTo>
                    <a:pt x="8073" y="21600"/>
                  </a:lnTo>
                  <a:cubicBezTo>
                    <a:pt x="7576" y="21600"/>
                    <a:pt x="7172" y="21261"/>
                    <a:pt x="7172" y="20850"/>
                  </a:cubicBezTo>
                  <a:cubicBezTo>
                    <a:pt x="7172" y="20434"/>
                    <a:pt x="7576" y="20095"/>
                    <a:pt x="8073" y="20095"/>
                  </a:cubicBezTo>
                  <a:lnTo>
                    <a:pt x="13508" y="20095"/>
                  </a:lnTo>
                  <a:cubicBezTo>
                    <a:pt x="13998" y="20095"/>
                    <a:pt x="14402" y="20434"/>
                    <a:pt x="14402" y="20850"/>
                  </a:cubicBezTo>
                  <a:cubicBezTo>
                    <a:pt x="14402" y="21261"/>
                    <a:pt x="13998" y="21600"/>
                    <a:pt x="13508" y="21600"/>
                  </a:cubicBezTo>
                  <a:close/>
                </a:path>
              </a:pathLst>
            </a:custGeom>
            <a:solidFill>
              <a:srgbClr val="26D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89" name="Группа 5"/>
          <p:cNvGrpSpPr/>
          <p:nvPr/>
        </p:nvGrpSpPr>
        <p:grpSpPr>
          <a:xfrm>
            <a:off x="5200623" y="492592"/>
            <a:ext cx="4396628" cy="4396628"/>
            <a:chOff x="-13204" y="-786100"/>
            <a:chExt cx="4396626" cy="4396626"/>
          </a:xfrm>
        </p:grpSpPr>
        <p:pic>
          <p:nvPicPr>
            <p:cNvPr id="1587" name="Picture 14" descr="Picture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204" y="-786100"/>
              <a:ext cx="4396626" cy="4396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8" name="Freeform 3"/>
            <p:cNvSpPr/>
            <p:nvPr/>
          </p:nvSpPr>
          <p:spPr>
            <a:xfrm>
              <a:off x="1405977" y="882167"/>
              <a:ext cx="1583731" cy="106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16248" y="11728"/>
                  </a:moveTo>
                  <a:lnTo>
                    <a:pt x="15841" y="11163"/>
                  </a:lnTo>
                  <a:cubicBezTo>
                    <a:pt x="13807" y="8528"/>
                    <a:pt x="11415" y="5512"/>
                    <a:pt x="10885" y="5006"/>
                  </a:cubicBezTo>
                  <a:cubicBezTo>
                    <a:pt x="10630" y="5086"/>
                    <a:pt x="9959" y="5402"/>
                    <a:pt x="9439" y="5681"/>
                  </a:cubicBezTo>
                  <a:lnTo>
                    <a:pt x="9414" y="5695"/>
                  </a:lnTo>
                  <a:cubicBezTo>
                    <a:pt x="9380" y="5710"/>
                    <a:pt x="8571" y="6062"/>
                    <a:pt x="7836" y="6062"/>
                  </a:cubicBezTo>
                  <a:cubicBezTo>
                    <a:pt x="7409" y="6062"/>
                    <a:pt x="7086" y="5945"/>
                    <a:pt x="6841" y="5710"/>
                  </a:cubicBezTo>
                  <a:cubicBezTo>
                    <a:pt x="6404" y="5299"/>
                    <a:pt x="6355" y="4763"/>
                    <a:pt x="6360" y="4484"/>
                  </a:cubicBezTo>
                  <a:cubicBezTo>
                    <a:pt x="6380" y="3794"/>
                    <a:pt x="6767" y="3215"/>
                    <a:pt x="7051" y="2958"/>
                  </a:cubicBezTo>
                  <a:lnTo>
                    <a:pt x="2948" y="2194"/>
                  </a:lnTo>
                  <a:lnTo>
                    <a:pt x="2527" y="11053"/>
                  </a:lnTo>
                  <a:cubicBezTo>
                    <a:pt x="2860" y="10525"/>
                    <a:pt x="3198" y="10415"/>
                    <a:pt x="3429" y="10415"/>
                  </a:cubicBezTo>
                  <a:cubicBezTo>
                    <a:pt x="3708" y="10415"/>
                    <a:pt x="3987" y="10576"/>
                    <a:pt x="4237" y="10884"/>
                  </a:cubicBezTo>
                  <a:cubicBezTo>
                    <a:pt x="4630" y="11369"/>
                    <a:pt x="4816" y="12000"/>
                    <a:pt x="4757" y="12661"/>
                  </a:cubicBezTo>
                  <a:cubicBezTo>
                    <a:pt x="5095" y="12572"/>
                    <a:pt x="5424" y="12741"/>
                    <a:pt x="5723" y="13108"/>
                  </a:cubicBezTo>
                  <a:cubicBezTo>
                    <a:pt x="6120" y="13593"/>
                    <a:pt x="6301" y="14231"/>
                    <a:pt x="6243" y="14884"/>
                  </a:cubicBezTo>
                  <a:cubicBezTo>
                    <a:pt x="6586" y="14804"/>
                    <a:pt x="6914" y="14965"/>
                    <a:pt x="7213" y="15332"/>
                  </a:cubicBezTo>
                  <a:cubicBezTo>
                    <a:pt x="7552" y="15750"/>
                    <a:pt x="7743" y="16308"/>
                    <a:pt x="7743" y="16881"/>
                  </a:cubicBezTo>
                  <a:cubicBezTo>
                    <a:pt x="8115" y="16712"/>
                    <a:pt x="8507" y="16859"/>
                    <a:pt x="8851" y="17277"/>
                  </a:cubicBezTo>
                  <a:cubicBezTo>
                    <a:pt x="9326" y="17864"/>
                    <a:pt x="9493" y="18664"/>
                    <a:pt x="9307" y="19435"/>
                  </a:cubicBezTo>
                  <a:lnTo>
                    <a:pt x="9660" y="19868"/>
                  </a:lnTo>
                  <a:cubicBezTo>
                    <a:pt x="9689" y="19897"/>
                    <a:pt x="9718" y="19927"/>
                    <a:pt x="9743" y="19956"/>
                  </a:cubicBezTo>
                  <a:lnTo>
                    <a:pt x="9758" y="19971"/>
                  </a:lnTo>
                  <a:cubicBezTo>
                    <a:pt x="9900" y="20117"/>
                    <a:pt x="10042" y="20191"/>
                    <a:pt x="10184" y="20191"/>
                  </a:cubicBezTo>
                  <a:cubicBezTo>
                    <a:pt x="10439" y="20191"/>
                    <a:pt x="10630" y="19941"/>
                    <a:pt x="10743" y="19736"/>
                  </a:cubicBezTo>
                  <a:cubicBezTo>
                    <a:pt x="10988" y="19281"/>
                    <a:pt x="11140" y="18921"/>
                    <a:pt x="10831" y="18444"/>
                  </a:cubicBezTo>
                  <a:lnTo>
                    <a:pt x="10807" y="18407"/>
                  </a:lnTo>
                  <a:lnTo>
                    <a:pt x="8983" y="16088"/>
                  </a:lnTo>
                  <a:cubicBezTo>
                    <a:pt x="8924" y="16015"/>
                    <a:pt x="8885" y="15912"/>
                    <a:pt x="8880" y="15794"/>
                  </a:cubicBezTo>
                  <a:cubicBezTo>
                    <a:pt x="8875" y="15677"/>
                    <a:pt x="8900" y="15560"/>
                    <a:pt x="8949" y="15472"/>
                  </a:cubicBezTo>
                  <a:cubicBezTo>
                    <a:pt x="9052" y="15295"/>
                    <a:pt x="9243" y="15273"/>
                    <a:pt x="9360" y="15420"/>
                  </a:cubicBezTo>
                  <a:lnTo>
                    <a:pt x="11743" y="18451"/>
                  </a:lnTo>
                  <a:cubicBezTo>
                    <a:pt x="11871" y="18561"/>
                    <a:pt x="12008" y="18620"/>
                    <a:pt x="12150" y="18620"/>
                  </a:cubicBezTo>
                  <a:cubicBezTo>
                    <a:pt x="12390" y="18620"/>
                    <a:pt x="12621" y="18437"/>
                    <a:pt x="12802" y="18106"/>
                  </a:cubicBezTo>
                  <a:cubicBezTo>
                    <a:pt x="12949" y="17835"/>
                    <a:pt x="13018" y="17541"/>
                    <a:pt x="12998" y="17248"/>
                  </a:cubicBezTo>
                  <a:cubicBezTo>
                    <a:pt x="12978" y="16939"/>
                    <a:pt x="12856" y="16639"/>
                    <a:pt x="12640" y="16374"/>
                  </a:cubicBezTo>
                  <a:lnTo>
                    <a:pt x="12361" y="16029"/>
                  </a:lnTo>
                  <a:lnTo>
                    <a:pt x="11037" y="14415"/>
                  </a:lnTo>
                  <a:cubicBezTo>
                    <a:pt x="10973" y="14341"/>
                    <a:pt x="10939" y="14231"/>
                    <a:pt x="10929" y="14114"/>
                  </a:cubicBezTo>
                  <a:cubicBezTo>
                    <a:pt x="10919" y="14004"/>
                    <a:pt x="10944" y="13886"/>
                    <a:pt x="10993" y="13798"/>
                  </a:cubicBezTo>
                  <a:cubicBezTo>
                    <a:pt x="11091" y="13615"/>
                    <a:pt x="11282" y="13585"/>
                    <a:pt x="11405" y="13732"/>
                  </a:cubicBezTo>
                  <a:lnTo>
                    <a:pt x="13591" y="16389"/>
                  </a:lnTo>
                  <a:cubicBezTo>
                    <a:pt x="13748" y="16587"/>
                    <a:pt x="13920" y="16683"/>
                    <a:pt x="14096" y="16683"/>
                  </a:cubicBezTo>
                  <a:cubicBezTo>
                    <a:pt x="14356" y="16683"/>
                    <a:pt x="14621" y="16462"/>
                    <a:pt x="14827" y="16088"/>
                  </a:cubicBezTo>
                  <a:cubicBezTo>
                    <a:pt x="14984" y="15794"/>
                    <a:pt x="15057" y="15501"/>
                    <a:pt x="15042" y="15215"/>
                  </a:cubicBezTo>
                  <a:cubicBezTo>
                    <a:pt x="15028" y="14914"/>
                    <a:pt x="14910" y="14620"/>
                    <a:pt x="14694" y="14363"/>
                  </a:cubicBezTo>
                  <a:lnTo>
                    <a:pt x="14052" y="13578"/>
                  </a:lnTo>
                  <a:lnTo>
                    <a:pt x="12915" y="12191"/>
                  </a:lnTo>
                  <a:cubicBezTo>
                    <a:pt x="12792" y="12037"/>
                    <a:pt x="12773" y="11758"/>
                    <a:pt x="12871" y="11574"/>
                  </a:cubicBezTo>
                  <a:cubicBezTo>
                    <a:pt x="12969" y="11391"/>
                    <a:pt x="13165" y="11361"/>
                    <a:pt x="13287" y="11508"/>
                  </a:cubicBezTo>
                  <a:lnTo>
                    <a:pt x="15140" y="13769"/>
                  </a:lnTo>
                  <a:cubicBezTo>
                    <a:pt x="15533" y="14246"/>
                    <a:pt x="15998" y="14106"/>
                    <a:pt x="16351" y="13453"/>
                  </a:cubicBezTo>
                  <a:cubicBezTo>
                    <a:pt x="16592" y="13020"/>
                    <a:pt x="16768" y="12360"/>
                    <a:pt x="16248" y="11728"/>
                  </a:cubicBezTo>
                  <a:close/>
                  <a:moveTo>
                    <a:pt x="4056" y="13204"/>
                  </a:moveTo>
                  <a:cubicBezTo>
                    <a:pt x="4532" y="12330"/>
                    <a:pt x="4071" y="11655"/>
                    <a:pt x="3919" y="11464"/>
                  </a:cubicBezTo>
                  <a:cubicBezTo>
                    <a:pt x="3541" y="11009"/>
                    <a:pt x="3159" y="11083"/>
                    <a:pt x="2821" y="11692"/>
                  </a:cubicBezTo>
                  <a:lnTo>
                    <a:pt x="2453" y="12396"/>
                  </a:lnTo>
                  <a:lnTo>
                    <a:pt x="2458" y="12404"/>
                  </a:lnTo>
                  <a:lnTo>
                    <a:pt x="2399" y="12514"/>
                  </a:lnTo>
                  <a:lnTo>
                    <a:pt x="1889" y="13394"/>
                  </a:lnTo>
                  <a:cubicBezTo>
                    <a:pt x="1698" y="13725"/>
                    <a:pt x="1610" y="14040"/>
                    <a:pt x="1629" y="14341"/>
                  </a:cubicBezTo>
                  <a:cubicBezTo>
                    <a:pt x="1649" y="14672"/>
                    <a:pt x="1796" y="14884"/>
                    <a:pt x="1879" y="14987"/>
                  </a:cubicBezTo>
                  <a:cubicBezTo>
                    <a:pt x="2071" y="15215"/>
                    <a:pt x="2286" y="15472"/>
                    <a:pt x="2517" y="15472"/>
                  </a:cubicBezTo>
                  <a:cubicBezTo>
                    <a:pt x="2659" y="15472"/>
                    <a:pt x="2796" y="15376"/>
                    <a:pt x="2933" y="15185"/>
                  </a:cubicBezTo>
                  <a:lnTo>
                    <a:pt x="4056" y="13204"/>
                  </a:lnTo>
                  <a:close/>
                  <a:moveTo>
                    <a:pt x="3179" y="15912"/>
                  </a:moveTo>
                  <a:cubicBezTo>
                    <a:pt x="3007" y="16228"/>
                    <a:pt x="2943" y="16543"/>
                    <a:pt x="2982" y="16866"/>
                  </a:cubicBezTo>
                  <a:cubicBezTo>
                    <a:pt x="3017" y="17152"/>
                    <a:pt x="3134" y="17424"/>
                    <a:pt x="3316" y="17651"/>
                  </a:cubicBezTo>
                  <a:cubicBezTo>
                    <a:pt x="3693" y="18114"/>
                    <a:pt x="4076" y="18033"/>
                    <a:pt x="4414" y="17424"/>
                  </a:cubicBezTo>
                  <a:lnTo>
                    <a:pt x="5542" y="15428"/>
                  </a:lnTo>
                  <a:cubicBezTo>
                    <a:pt x="5713" y="15119"/>
                    <a:pt x="5782" y="14796"/>
                    <a:pt x="5743" y="14473"/>
                  </a:cubicBezTo>
                  <a:cubicBezTo>
                    <a:pt x="5708" y="14194"/>
                    <a:pt x="5591" y="13923"/>
                    <a:pt x="5404" y="13695"/>
                  </a:cubicBezTo>
                  <a:cubicBezTo>
                    <a:pt x="5027" y="13233"/>
                    <a:pt x="4644" y="13306"/>
                    <a:pt x="4311" y="13923"/>
                  </a:cubicBezTo>
                  <a:lnTo>
                    <a:pt x="3747" y="14921"/>
                  </a:lnTo>
                  <a:lnTo>
                    <a:pt x="3688" y="15031"/>
                  </a:lnTo>
                  <a:lnTo>
                    <a:pt x="3179" y="15912"/>
                  </a:lnTo>
                  <a:close/>
                  <a:moveTo>
                    <a:pt x="4664" y="18143"/>
                  </a:moveTo>
                  <a:cubicBezTo>
                    <a:pt x="4375" y="18679"/>
                    <a:pt x="4448" y="19149"/>
                    <a:pt x="4909" y="19714"/>
                  </a:cubicBezTo>
                  <a:cubicBezTo>
                    <a:pt x="5287" y="20176"/>
                    <a:pt x="5669" y="20103"/>
                    <a:pt x="6007" y="19494"/>
                  </a:cubicBezTo>
                  <a:lnTo>
                    <a:pt x="7032" y="17659"/>
                  </a:lnTo>
                  <a:cubicBezTo>
                    <a:pt x="7507" y="16785"/>
                    <a:pt x="7047" y="16110"/>
                    <a:pt x="6890" y="15919"/>
                  </a:cubicBezTo>
                  <a:cubicBezTo>
                    <a:pt x="6517" y="15457"/>
                    <a:pt x="6130" y="15530"/>
                    <a:pt x="5796" y="16147"/>
                  </a:cubicBezTo>
                  <a:lnTo>
                    <a:pt x="5238" y="17145"/>
                  </a:lnTo>
                  <a:lnTo>
                    <a:pt x="5179" y="17255"/>
                  </a:lnTo>
                  <a:lnTo>
                    <a:pt x="4664" y="18143"/>
                  </a:lnTo>
                  <a:close/>
                  <a:moveTo>
                    <a:pt x="8532" y="17864"/>
                  </a:moveTo>
                  <a:cubicBezTo>
                    <a:pt x="8155" y="17402"/>
                    <a:pt x="7772" y="17475"/>
                    <a:pt x="7434" y="18092"/>
                  </a:cubicBezTo>
                  <a:lnTo>
                    <a:pt x="7032" y="18826"/>
                  </a:lnTo>
                  <a:lnTo>
                    <a:pt x="6983" y="18921"/>
                  </a:lnTo>
                  <a:lnTo>
                    <a:pt x="6635" y="19560"/>
                  </a:lnTo>
                  <a:cubicBezTo>
                    <a:pt x="6159" y="20433"/>
                    <a:pt x="6620" y="21108"/>
                    <a:pt x="6772" y="21299"/>
                  </a:cubicBezTo>
                  <a:cubicBezTo>
                    <a:pt x="6934" y="21497"/>
                    <a:pt x="7100" y="21600"/>
                    <a:pt x="7257" y="21600"/>
                  </a:cubicBezTo>
                  <a:cubicBezTo>
                    <a:pt x="7473" y="21600"/>
                    <a:pt x="7674" y="21424"/>
                    <a:pt x="7865" y="21072"/>
                  </a:cubicBezTo>
                  <a:lnTo>
                    <a:pt x="8458" y="19993"/>
                  </a:lnTo>
                  <a:lnTo>
                    <a:pt x="8458" y="19985"/>
                  </a:lnTo>
                  <a:lnTo>
                    <a:pt x="8669" y="19604"/>
                  </a:lnTo>
                  <a:cubicBezTo>
                    <a:pt x="8841" y="19288"/>
                    <a:pt x="8905" y="18972"/>
                    <a:pt x="8865" y="18650"/>
                  </a:cubicBezTo>
                  <a:cubicBezTo>
                    <a:pt x="8831" y="18363"/>
                    <a:pt x="8718" y="18092"/>
                    <a:pt x="8532" y="17864"/>
                  </a:cubicBezTo>
                  <a:close/>
                  <a:moveTo>
                    <a:pt x="2" y="10782"/>
                  </a:moveTo>
                  <a:cubicBezTo>
                    <a:pt x="-8" y="11009"/>
                    <a:pt x="36" y="11222"/>
                    <a:pt x="134" y="11391"/>
                  </a:cubicBezTo>
                  <a:cubicBezTo>
                    <a:pt x="232" y="11560"/>
                    <a:pt x="369" y="11662"/>
                    <a:pt x="517" y="11677"/>
                  </a:cubicBezTo>
                  <a:lnTo>
                    <a:pt x="1404" y="11780"/>
                  </a:lnTo>
                  <a:cubicBezTo>
                    <a:pt x="1718" y="11817"/>
                    <a:pt x="1982" y="11464"/>
                    <a:pt x="2002" y="11009"/>
                  </a:cubicBezTo>
                  <a:lnTo>
                    <a:pt x="2448" y="2172"/>
                  </a:lnTo>
                  <a:cubicBezTo>
                    <a:pt x="2458" y="1952"/>
                    <a:pt x="2414" y="1732"/>
                    <a:pt x="2316" y="1563"/>
                  </a:cubicBezTo>
                  <a:cubicBezTo>
                    <a:pt x="2218" y="1394"/>
                    <a:pt x="2080" y="1292"/>
                    <a:pt x="1933" y="1277"/>
                  </a:cubicBezTo>
                  <a:lnTo>
                    <a:pt x="1046" y="1174"/>
                  </a:lnTo>
                  <a:cubicBezTo>
                    <a:pt x="1031" y="1174"/>
                    <a:pt x="1017" y="1174"/>
                    <a:pt x="1002" y="1174"/>
                  </a:cubicBezTo>
                  <a:cubicBezTo>
                    <a:pt x="713" y="1174"/>
                    <a:pt x="468" y="1512"/>
                    <a:pt x="448" y="1945"/>
                  </a:cubicBezTo>
                  <a:lnTo>
                    <a:pt x="2" y="10782"/>
                  </a:lnTo>
                  <a:close/>
                  <a:moveTo>
                    <a:pt x="18734" y="59"/>
                  </a:moveTo>
                  <a:lnTo>
                    <a:pt x="17905" y="550"/>
                  </a:lnTo>
                  <a:cubicBezTo>
                    <a:pt x="17763" y="631"/>
                    <a:pt x="17655" y="793"/>
                    <a:pt x="17597" y="991"/>
                  </a:cubicBezTo>
                  <a:cubicBezTo>
                    <a:pt x="17538" y="1196"/>
                    <a:pt x="17538" y="1424"/>
                    <a:pt x="17592" y="1637"/>
                  </a:cubicBezTo>
                  <a:lnTo>
                    <a:pt x="19670" y="9497"/>
                  </a:lnTo>
                  <a:cubicBezTo>
                    <a:pt x="19778" y="9916"/>
                    <a:pt x="20111" y="10136"/>
                    <a:pt x="20396" y="9967"/>
                  </a:cubicBezTo>
                  <a:lnTo>
                    <a:pt x="21224" y="9475"/>
                  </a:lnTo>
                  <a:cubicBezTo>
                    <a:pt x="21362" y="9394"/>
                    <a:pt x="21469" y="9233"/>
                    <a:pt x="21528" y="9028"/>
                  </a:cubicBezTo>
                  <a:cubicBezTo>
                    <a:pt x="21587" y="8822"/>
                    <a:pt x="21592" y="8594"/>
                    <a:pt x="21538" y="8389"/>
                  </a:cubicBezTo>
                  <a:lnTo>
                    <a:pt x="19455" y="528"/>
                  </a:lnTo>
                  <a:cubicBezTo>
                    <a:pt x="19371" y="206"/>
                    <a:pt x="19170" y="0"/>
                    <a:pt x="18940" y="0"/>
                  </a:cubicBezTo>
                  <a:cubicBezTo>
                    <a:pt x="18866" y="0"/>
                    <a:pt x="18798" y="22"/>
                    <a:pt x="18734" y="59"/>
                  </a:cubicBezTo>
                  <a:close/>
                  <a:moveTo>
                    <a:pt x="19170" y="9585"/>
                  </a:moveTo>
                  <a:lnTo>
                    <a:pt x="16665" y="11200"/>
                  </a:lnTo>
                  <a:cubicBezTo>
                    <a:pt x="15351" y="9490"/>
                    <a:pt x="11292" y="4242"/>
                    <a:pt x="10949" y="4213"/>
                  </a:cubicBezTo>
                  <a:cubicBezTo>
                    <a:pt x="10655" y="4213"/>
                    <a:pt x="9405" y="4873"/>
                    <a:pt x="9267" y="4947"/>
                  </a:cubicBezTo>
                  <a:cubicBezTo>
                    <a:pt x="9262" y="4947"/>
                    <a:pt x="8498" y="5277"/>
                    <a:pt x="7836" y="5277"/>
                  </a:cubicBezTo>
                  <a:cubicBezTo>
                    <a:pt x="7517" y="5277"/>
                    <a:pt x="7277" y="5204"/>
                    <a:pt x="7120" y="5057"/>
                  </a:cubicBezTo>
                  <a:cubicBezTo>
                    <a:pt x="6953" y="4895"/>
                    <a:pt x="6875" y="4719"/>
                    <a:pt x="6880" y="4514"/>
                  </a:cubicBezTo>
                  <a:cubicBezTo>
                    <a:pt x="6890" y="4125"/>
                    <a:pt x="7184" y="3736"/>
                    <a:pt x="7341" y="3611"/>
                  </a:cubicBezTo>
                  <a:cubicBezTo>
                    <a:pt x="8409" y="2752"/>
                    <a:pt x="11253" y="1152"/>
                    <a:pt x="11542" y="1101"/>
                  </a:cubicBezTo>
                  <a:cubicBezTo>
                    <a:pt x="11557" y="1101"/>
                    <a:pt x="11571" y="1101"/>
                    <a:pt x="11596" y="1101"/>
                  </a:cubicBezTo>
                  <a:cubicBezTo>
                    <a:pt x="12282" y="1101"/>
                    <a:pt x="16645" y="1989"/>
                    <a:pt x="17175" y="2099"/>
                  </a:cubicBezTo>
                  <a:lnTo>
                    <a:pt x="19170" y="9585"/>
                  </a:lnTo>
                  <a:close/>
                </a:path>
              </a:pathLst>
            </a:custGeom>
            <a:solidFill>
              <a:srgbClr val="620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92" name="Группа 6"/>
          <p:cNvGrpSpPr/>
          <p:nvPr/>
        </p:nvGrpSpPr>
        <p:grpSpPr>
          <a:xfrm>
            <a:off x="9226592" y="4095798"/>
            <a:ext cx="4396626" cy="4396626"/>
            <a:chOff x="0" y="0"/>
            <a:chExt cx="4396625" cy="4396625"/>
          </a:xfrm>
        </p:grpSpPr>
        <p:pic>
          <p:nvPicPr>
            <p:cNvPr id="1590" name="Picture 14" descr="Picture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396626" cy="4396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1" name="Freeform 4"/>
            <p:cNvSpPr/>
            <p:nvPr/>
          </p:nvSpPr>
          <p:spPr>
            <a:xfrm>
              <a:off x="1587125" y="1649036"/>
              <a:ext cx="1222016" cy="109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5" y="10850"/>
                  </a:moveTo>
                  <a:cubicBezTo>
                    <a:pt x="9598" y="10850"/>
                    <a:pt x="9439" y="11055"/>
                    <a:pt x="9439" y="11302"/>
                  </a:cubicBezTo>
                  <a:lnTo>
                    <a:pt x="9439" y="13772"/>
                  </a:lnTo>
                  <a:cubicBezTo>
                    <a:pt x="9439" y="14027"/>
                    <a:pt x="9598" y="14233"/>
                    <a:pt x="9795" y="14233"/>
                  </a:cubicBezTo>
                  <a:lnTo>
                    <a:pt x="11811" y="14233"/>
                  </a:lnTo>
                  <a:cubicBezTo>
                    <a:pt x="12008" y="14233"/>
                    <a:pt x="12167" y="14027"/>
                    <a:pt x="12167" y="13772"/>
                  </a:cubicBezTo>
                  <a:lnTo>
                    <a:pt x="12167" y="11302"/>
                  </a:lnTo>
                  <a:cubicBezTo>
                    <a:pt x="12167" y="11055"/>
                    <a:pt x="12008" y="10850"/>
                    <a:pt x="11811" y="10850"/>
                  </a:cubicBezTo>
                  <a:lnTo>
                    <a:pt x="9795" y="10850"/>
                  </a:lnTo>
                  <a:close/>
                  <a:moveTo>
                    <a:pt x="12886" y="13008"/>
                  </a:moveTo>
                  <a:lnTo>
                    <a:pt x="12886" y="13879"/>
                  </a:lnTo>
                  <a:cubicBezTo>
                    <a:pt x="12886" y="14530"/>
                    <a:pt x="12428" y="15061"/>
                    <a:pt x="11856" y="15061"/>
                  </a:cubicBezTo>
                  <a:lnTo>
                    <a:pt x="9744" y="15061"/>
                  </a:lnTo>
                  <a:cubicBezTo>
                    <a:pt x="9178" y="15061"/>
                    <a:pt x="8714" y="14530"/>
                    <a:pt x="8714" y="13879"/>
                  </a:cubicBezTo>
                  <a:lnTo>
                    <a:pt x="8714" y="13008"/>
                  </a:lnTo>
                  <a:lnTo>
                    <a:pt x="3269" y="13008"/>
                  </a:lnTo>
                  <a:cubicBezTo>
                    <a:pt x="1914" y="13008"/>
                    <a:pt x="719" y="12180"/>
                    <a:pt x="0" y="10913"/>
                  </a:cubicBezTo>
                  <a:lnTo>
                    <a:pt x="0" y="18394"/>
                  </a:lnTo>
                  <a:cubicBezTo>
                    <a:pt x="0" y="20163"/>
                    <a:pt x="1132" y="21600"/>
                    <a:pt x="2519" y="21600"/>
                  </a:cubicBezTo>
                  <a:lnTo>
                    <a:pt x="19088" y="21600"/>
                  </a:lnTo>
                  <a:cubicBezTo>
                    <a:pt x="20474" y="21600"/>
                    <a:pt x="21600" y="20163"/>
                    <a:pt x="21600" y="18394"/>
                  </a:cubicBezTo>
                  <a:lnTo>
                    <a:pt x="21600" y="10913"/>
                  </a:lnTo>
                  <a:cubicBezTo>
                    <a:pt x="20881" y="12180"/>
                    <a:pt x="19686" y="13008"/>
                    <a:pt x="18331" y="13008"/>
                  </a:cubicBezTo>
                  <a:lnTo>
                    <a:pt x="12886" y="13008"/>
                  </a:lnTo>
                  <a:close/>
                  <a:moveTo>
                    <a:pt x="8714" y="12017"/>
                  </a:moveTo>
                  <a:lnTo>
                    <a:pt x="8714" y="11147"/>
                  </a:lnTo>
                  <a:cubicBezTo>
                    <a:pt x="8714" y="10496"/>
                    <a:pt x="9178" y="9965"/>
                    <a:pt x="9744" y="9965"/>
                  </a:cubicBezTo>
                  <a:lnTo>
                    <a:pt x="11856" y="9965"/>
                  </a:lnTo>
                  <a:cubicBezTo>
                    <a:pt x="12428" y="9965"/>
                    <a:pt x="12886" y="10496"/>
                    <a:pt x="12886" y="11147"/>
                  </a:cubicBezTo>
                  <a:lnTo>
                    <a:pt x="12886" y="12017"/>
                  </a:lnTo>
                  <a:lnTo>
                    <a:pt x="18331" y="12017"/>
                  </a:lnTo>
                  <a:cubicBezTo>
                    <a:pt x="19972" y="12017"/>
                    <a:pt x="21333" y="10538"/>
                    <a:pt x="21600" y="8592"/>
                  </a:cubicBezTo>
                  <a:lnTo>
                    <a:pt x="21600" y="6709"/>
                  </a:lnTo>
                  <a:cubicBezTo>
                    <a:pt x="21600" y="4940"/>
                    <a:pt x="20474" y="3503"/>
                    <a:pt x="19088" y="3503"/>
                  </a:cubicBezTo>
                  <a:lnTo>
                    <a:pt x="2519" y="3503"/>
                  </a:lnTo>
                  <a:cubicBezTo>
                    <a:pt x="1132" y="3503"/>
                    <a:pt x="0" y="4940"/>
                    <a:pt x="0" y="6709"/>
                  </a:cubicBezTo>
                  <a:lnTo>
                    <a:pt x="0" y="8592"/>
                  </a:lnTo>
                  <a:cubicBezTo>
                    <a:pt x="267" y="10538"/>
                    <a:pt x="1635" y="12017"/>
                    <a:pt x="3269" y="12017"/>
                  </a:cubicBezTo>
                  <a:lnTo>
                    <a:pt x="8714" y="12017"/>
                  </a:lnTo>
                  <a:close/>
                  <a:moveTo>
                    <a:pt x="13408" y="2895"/>
                  </a:moveTo>
                  <a:cubicBezTo>
                    <a:pt x="13312" y="2024"/>
                    <a:pt x="12721" y="1359"/>
                    <a:pt x="12021" y="1359"/>
                  </a:cubicBezTo>
                  <a:lnTo>
                    <a:pt x="9585" y="1359"/>
                  </a:lnTo>
                  <a:cubicBezTo>
                    <a:pt x="8879" y="1359"/>
                    <a:pt x="8288" y="2024"/>
                    <a:pt x="8199" y="2895"/>
                  </a:cubicBezTo>
                  <a:lnTo>
                    <a:pt x="6914" y="2895"/>
                  </a:lnTo>
                  <a:cubicBezTo>
                    <a:pt x="6965" y="1288"/>
                    <a:pt x="8001" y="0"/>
                    <a:pt x="9267" y="0"/>
                  </a:cubicBezTo>
                  <a:lnTo>
                    <a:pt x="12339" y="0"/>
                  </a:lnTo>
                  <a:cubicBezTo>
                    <a:pt x="13605" y="0"/>
                    <a:pt x="14642" y="1288"/>
                    <a:pt x="14693" y="2895"/>
                  </a:cubicBezTo>
                  <a:lnTo>
                    <a:pt x="13408" y="2895"/>
                  </a:lnTo>
                  <a:close/>
                </a:path>
              </a:pathLst>
            </a:custGeom>
            <a:solidFill>
              <a:srgbClr val="00A4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738053" y="419091"/>
            <a:ext cx="9165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5. Consulta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s-ES" sz="3200" spc="11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encuesta</a:t>
            </a:r>
            <a:r>
              <a:rPr lang="es-ES" sz="3200" spc="11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o</a:t>
            </a:r>
            <a:r>
              <a:rPr lang="es-ES" sz="3200" spc="11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recolección</a:t>
            </a:r>
            <a:r>
              <a:rPr lang="es-ES" sz="3200" spc="12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3200" spc="115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3200" dirty="0">
                <a:solidFill>
                  <a:srgbClr val="00557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opiniones</a:t>
            </a:r>
            <a:endParaRPr lang="es-MX" sz="3200" dirty="0"/>
          </a:p>
        </p:txBody>
      </p:sp>
      <p:sp>
        <p:nvSpPr>
          <p:cNvPr id="21" name="Text Box 3"/>
          <p:cNvSpPr txBox="1"/>
          <p:nvPr/>
        </p:nvSpPr>
        <p:spPr>
          <a:xfrm>
            <a:off x="2587637" y="1205191"/>
            <a:ext cx="2535237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Descripción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6053098" y="7583362"/>
            <a:ext cx="2535239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 smtClean="0">
                <a:solidFill>
                  <a:srgbClr val="C00000"/>
                </a:solidFill>
              </a:rPr>
              <a:t>Meta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9993556" y="1205190"/>
            <a:ext cx="2535238" cy="47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02000"/>
              </a:lnSpc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MX" sz="3200" dirty="0">
                <a:solidFill>
                  <a:srgbClr val="C00000"/>
                </a:solidFill>
              </a:rPr>
              <a:t>I</a:t>
            </a:r>
            <a:r>
              <a:rPr lang="es-MX" sz="3200" dirty="0" smtClean="0">
                <a:solidFill>
                  <a:srgbClr val="C00000"/>
                </a:solidFill>
              </a:rPr>
              <a:t>ndicador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97255" y="1972107"/>
            <a:ext cx="31677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Encuestar a las y los habitantes de la entidad para la identificación de</a:t>
            </a:r>
            <a:r>
              <a:rPr lang="es-ES" spc="-29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 problemas que puedan ser atendidos por medio de gobierno abierto; así, la encuesta será un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instrumento</a:t>
            </a:r>
            <a:r>
              <a:rPr lang="es-ES" spc="-3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acordado</a:t>
            </a:r>
            <a:r>
              <a:rPr lang="es-ES" spc="-3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por</a:t>
            </a:r>
            <a:r>
              <a:rPr lang="es-ES" spc="-3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spc="-30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STL,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770994" y="478709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Proponer, sistematizar y ponderar un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instrumento</a:t>
            </a:r>
            <a:r>
              <a:rPr lang="es-ES" spc="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</a:t>
            </a:r>
            <a:r>
              <a:rPr lang="es-ES" spc="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política</a:t>
            </a:r>
            <a:r>
              <a:rPr lang="es-ES" spc="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</a:t>
            </a:r>
            <a:r>
              <a:rPr lang="es-ES" spc="5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permita</a:t>
            </a:r>
            <a:r>
              <a:rPr lang="es-ES" spc="30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identificar</a:t>
            </a:r>
            <a:r>
              <a:rPr lang="es-ES" spc="-290" dirty="0">
                <a:solidFill>
                  <a:srgbClr val="3C3C3B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problemas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públicos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puedan</a:t>
            </a:r>
            <a:r>
              <a:rPr lang="es-ES" spc="2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ser</a:t>
            </a:r>
            <a:r>
              <a:rPr lang="es-ES" spc="26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atendidos</a:t>
            </a:r>
            <a:r>
              <a:rPr lang="es-ES" spc="5" dirty="0" smtClean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por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medio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gobierno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abierto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las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pc="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habitantes de la entidad,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9506298" y="2482258"/>
            <a:ext cx="3837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Se encuesta a las y los habitantes de la</a:t>
            </a:r>
            <a:r>
              <a:rPr lang="es-ES" spc="-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entidad por medios digitales y análogos e incluye a</a:t>
            </a:r>
            <a:r>
              <a:rPr lang="es-ES" spc="-25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grupos</a:t>
            </a:r>
            <a:r>
              <a:rPr lang="es-ES" spc="1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históricamente</a:t>
            </a:r>
            <a:r>
              <a:rPr lang="es-ES" spc="15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rgbClr val="3C3C3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discriminados.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010746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1620</Words>
  <Application>Microsoft Office PowerPoint</Application>
  <PresentationFormat>Personalizado</PresentationFormat>
  <Paragraphs>168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Helvetica</vt:lpstr>
      <vt:lpstr>Microsoft Sans Serif</vt:lpstr>
      <vt:lpstr>Montserrat Black</vt:lpstr>
      <vt:lpstr>Raleway</vt:lpstr>
      <vt:lpstr>Times New Roman</vt:lpstr>
      <vt:lpstr>Trebuchet MS</vt:lpstr>
      <vt:lpstr>Тема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Gobierno Abierto</dc:creator>
  <cp:lastModifiedBy>Capacitación</cp:lastModifiedBy>
  <cp:revision>30</cp:revision>
  <dcterms:modified xsi:type="dcterms:W3CDTF">2021-10-11T19:30:00Z</dcterms:modified>
</cp:coreProperties>
</file>